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280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1084C6"/>
    <a:srgbClr val="2590A3"/>
    <a:srgbClr val="A2CADF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3" autoAdjust="0"/>
  </p:normalViewPr>
  <p:slideViewPr>
    <p:cSldViewPr snapToObjects="1">
      <p:cViewPr varScale="1">
        <p:scale>
          <a:sx n="142" d="100"/>
          <a:sy n="142" d="100"/>
        </p:scale>
        <p:origin x="630" y="10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4" d="100"/>
          <a:sy n="124" d="100"/>
        </p:scale>
        <p:origin x="495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Koenig" userId="3b2a9428a406e046" providerId="LiveId" clId="{320B3045-3406-4450-B874-7E2348929D7D}"/>
    <pc:docChg chg="undo custSel addSld delSld modSld modMainMaster">
      <pc:chgData name="David Koenig" userId="3b2a9428a406e046" providerId="LiveId" clId="{320B3045-3406-4450-B874-7E2348929D7D}" dt="2017-11-07T06:12:12.189" v="733" actId="166"/>
      <pc:docMkLst>
        <pc:docMk/>
      </pc:docMkLst>
      <pc:sldChg chg="modSp">
        <pc:chgData name="David Koenig" userId="3b2a9428a406e046" providerId="LiveId" clId="{320B3045-3406-4450-B874-7E2348929D7D}" dt="2017-11-06T11:42:57.333" v="618" actId="20577"/>
        <pc:sldMkLst>
          <pc:docMk/>
          <pc:sldMk cId="264106906" sldId="256"/>
        </pc:sldMkLst>
        <pc:spChg chg="mod">
          <ac:chgData name="David Koenig" userId="3b2a9428a406e046" providerId="LiveId" clId="{320B3045-3406-4450-B874-7E2348929D7D}" dt="2017-11-06T11:42:07.755" v="520" actId="20577"/>
          <ac:spMkLst>
            <pc:docMk/>
            <pc:sldMk cId="264106906" sldId="256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2:57.333" v="618" actId="20577"/>
          <ac:spMkLst>
            <pc:docMk/>
            <pc:sldMk cId="264106906" sldId="256"/>
            <ac:spMk id="3" creationId="{00000000-0000-0000-0000-000000000000}"/>
          </ac:spMkLst>
        </pc:spChg>
      </pc:sldChg>
      <pc:sldChg chg="del">
        <pc:chgData name="David Koenig" userId="3b2a9428a406e046" providerId="LiveId" clId="{320B3045-3406-4450-B874-7E2348929D7D}" dt="2017-11-06T11:16:28.248" v="0" actId="2696"/>
        <pc:sldMkLst>
          <pc:docMk/>
          <pc:sldMk cId="1634710891" sldId="261"/>
        </pc:sldMkLst>
      </pc:sldChg>
      <pc:sldChg chg="addSp delSp modSp add">
        <pc:chgData name="David Koenig" userId="3b2a9428a406e046" providerId="LiveId" clId="{320B3045-3406-4450-B874-7E2348929D7D}" dt="2017-11-06T11:21:18.782" v="219" actId="1076"/>
        <pc:sldMkLst>
          <pc:docMk/>
          <pc:sldMk cId="1639516736" sldId="281"/>
        </pc:sldMkLst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0:03.531" v="203" actId="11529"/>
          <ac:spMkLst>
            <pc:docMk/>
            <pc:sldMk cId="1639516736" sldId="281"/>
            <ac:spMk id="4" creationId="{5AB487F9-3E95-4C4F-875B-B7B2A6169B99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6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34.984" v="200" actId="1076"/>
          <ac:spMkLst>
            <pc:docMk/>
            <pc:sldMk cId="1639516736" sldId="281"/>
            <ac:spMk id="7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8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10" creationId="{00000000-0000-0000-0000-000000000000}"/>
          </ac:spMkLst>
        </pc:spChg>
        <pc:spChg chg="add del mod ord">
          <ac:chgData name="David Koenig" userId="3b2a9428a406e046" providerId="LiveId" clId="{320B3045-3406-4450-B874-7E2348929D7D}" dt="2017-11-06T11:20:57.126" v="214" actId="478"/>
          <ac:spMkLst>
            <pc:docMk/>
            <pc:sldMk cId="1639516736" sldId="281"/>
            <ac:spMk id="11" creationId="{BFE2D878-87F7-4DAA-8E85-B1B21D5D653F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16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31.703" v="199" actId="1076"/>
          <ac:spMkLst>
            <pc:docMk/>
            <pc:sldMk cId="1639516736" sldId="281"/>
            <ac:spMk id="17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9:24.640" v="198" actId="1076"/>
          <ac:spMkLst>
            <pc:docMk/>
            <pc:sldMk cId="1639516736" sldId="281"/>
            <ac:spMk id="18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1:18.782" v="219" actId="1076"/>
          <ac:spMkLst>
            <pc:docMk/>
            <pc:sldMk cId="1639516736" sldId="281"/>
            <ac:spMk id="30" creationId="{00000000-0000-0000-0000-000000000000}"/>
          </ac:spMkLst>
        </pc:spChg>
        <pc:grpChg chg="mod">
          <ac:chgData name="David Koenig" userId="3b2a9428a406e046" providerId="LiveId" clId="{320B3045-3406-4450-B874-7E2348929D7D}" dt="2017-11-06T11:21:18.782" v="219" actId="1076"/>
          <ac:grpSpMkLst>
            <pc:docMk/>
            <pc:sldMk cId="1639516736" sldId="281"/>
            <ac:grpSpMk id="23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21:18.782" v="219" actId="1076"/>
          <ac:grpSpMkLst>
            <pc:docMk/>
            <pc:sldMk cId="1639516736" sldId="281"/>
            <ac:grpSpMk id="24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21:18.782" v="219" actId="1076"/>
          <ac:grpSpMkLst>
            <pc:docMk/>
            <pc:sldMk cId="1639516736" sldId="281"/>
            <ac:grpSpMk id="25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21:18.782" v="219" actId="1076"/>
          <ac:grpSpMkLst>
            <pc:docMk/>
            <pc:sldMk cId="1639516736" sldId="281"/>
            <ac:grpSpMk id="26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21:18.782" v="219" actId="1076"/>
          <ac:grpSpMkLst>
            <pc:docMk/>
            <pc:sldMk cId="1639516736" sldId="281"/>
            <ac:grpSpMk id="27" creationId="{00000000-0000-0000-0000-000000000000}"/>
          </ac:grpSpMkLst>
        </pc:grpChg>
        <pc:grpChg chg="add del mod">
          <ac:chgData name="David Koenig" userId="3b2a9428a406e046" providerId="LiveId" clId="{320B3045-3406-4450-B874-7E2348929D7D}" dt="2017-11-06T11:21:04.579" v="217" actId="165"/>
          <ac:grpSpMkLst>
            <pc:docMk/>
            <pc:sldMk cId="1639516736" sldId="281"/>
            <ac:grpSpMk id="32" creationId="{00000000-0000-0000-0000-000000000000}"/>
          </ac:grpSpMkLst>
        </pc:grpChg>
        <pc:grpChg chg="del">
          <ac:chgData name="David Koenig" userId="3b2a9428a406e046" providerId="LiveId" clId="{320B3045-3406-4450-B874-7E2348929D7D}" dt="2017-11-06T11:17:07.326" v="5" actId="478"/>
          <ac:grpSpMkLst>
            <pc:docMk/>
            <pc:sldMk cId="1639516736" sldId="281"/>
            <ac:grpSpMk id="45" creationId="{00000000-0000-0000-0000-000000000000}"/>
          </ac:grpSpMkLst>
        </pc:grpChg>
        <pc:picChg chg="del mod topLvl">
          <ac:chgData name="David Koenig" userId="3b2a9428a406e046" providerId="LiveId" clId="{320B3045-3406-4450-B874-7E2348929D7D}" dt="2017-11-06T11:21:06.845" v="218" actId="478"/>
          <ac:picMkLst>
            <pc:docMk/>
            <pc:sldMk cId="1639516736" sldId="281"/>
            <ac:picMk id="19" creationId="{00000000-0000-0000-0000-000000000000}"/>
          </ac:picMkLst>
        </pc:picChg>
        <pc:picChg chg="mod topLvl">
          <ac:chgData name="David Koenig" userId="3b2a9428a406e046" providerId="LiveId" clId="{320B3045-3406-4450-B874-7E2348929D7D}" dt="2017-11-06T11:21:18.782" v="219" actId="1076"/>
          <ac:picMkLst>
            <pc:docMk/>
            <pc:sldMk cId="1639516736" sldId="281"/>
            <ac:picMk id="20" creationId="{00000000-0000-0000-0000-000000000000}"/>
          </ac:picMkLst>
        </pc:picChg>
        <pc:picChg chg="del mod">
          <ac:chgData name="David Koenig" userId="3b2a9428a406e046" providerId="LiveId" clId="{320B3045-3406-4450-B874-7E2348929D7D}" dt="2017-11-06T11:19:17.968" v="197" actId="478"/>
          <ac:picMkLst>
            <pc:docMk/>
            <pc:sldMk cId="1639516736" sldId="281"/>
            <ac:picMk id="21" creationId="{00000000-0000-0000-0000-000000000000}"/>
          </ac:picMkLst>
        </pc:picChg>
        <pc:picChg chg="mod">
          <ac:chgData name="David Koenig" userId="3b2a9428a406e046" providerId="LiveId" clId="{320B3045-3406-4450-B874-7E2348929D7D}" dt="2017-11-06T11:21:18.782" v="219" actId="1076"/>
          <ac:picMkLst>
            <pc:docMk/>
            <pc:sldMk cId="1639516736" sldId="281"/>
            <ac:picMk id="31" creationId="{00000000-0000-0000-0000-000000000000}"/>
          </ac:picMkLst>
        </pc:picChg>
      </pc:sldChg>
      <pc:sldChg chg="modSp add">
        <pc:chgData name="David Koenig" userId="3b2a9428a406e046" providerId="LiveId" clId="{320B3045-3406-4450-B874-7E2348929D7D}" dt="2017-11-06T11:21:39.345" v="223" actId="1036"/>
        <pc:sldMkLst>
          <pc:docMk/>
          <pc:sldMk cId="1193135701" sldId="282"/>
        </pc:sldMkLst>
        <pc:spChg chg="mod">
          <ac:chgData name="David Koenig" userId="3b2a9428a406e046" providerId="LiveId" clId="{320B3045-3406-4450-B874-7E2348929D7D}" dt="2017-11-06T11:18:41.999" v="127" actId="27636"/>
          <ac:spMkLst>
            <pc:docMk/>
            <pc:sldMk cId="1193135701" sldId="282"/>
            <ac:spMk id="5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1:39.345" v="223" actId="1036"/>
          <ac:spMkLst>
            <pc:docMk/>
            <pc:sldMk cId="1193135701" sldId="282"/>
            <ac:spMk id="10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1:39.345" v="223" actId="1036"/>
          <ac:spMkLst>
            <pc:docMk/>
            <pc:sldMk cId="1193135701" sldId="282"/>
            <ac:spMk id="11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3:10.752" v="239" actId="207"/>
        <pc:sldMkLst>
          <pc:docMk/>
          <pc:sldMk cId="1669380919" sldId="283"/>
        </pc:sldMkLst>
        <pc:spChg chg="mod">
          <ac:chgData name="David Koenig" userId="3b2a9428a406e046" providerId="LiveId" clId="{320B3045-3406-4450-B874-7E2348929D7D}" dt="2017-11-06T11:18:41.999" v="128" actId="27636"/>
          <ac:spMkLst>
            <pc:docMk/>
            <pc:sldMk cId="1669380919" sldId="283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1:54.876" v="227" actId="478"/>
          <ac:spMkLst>
            <pc:docMk/>
            <pc:sldMk cId="1669380919" sldId="283"/>
            <ac:spMk id="4" creationId="{BC66091C-766A-4032-B29C-7198FE57E1A1}"/>
          </ac:spMkLst>
        </pc:spChg>
        <pc:spChg chg="mod">
          <ac:chgData name="David Koenig" userId="3b2a9428a406e046" providerId="LiveId" clId="{320B3045-3406-4450-B874-7E2348929D7D}" dt="2017-11-06T11:23:10.752" v="239" actId="207"/>
          <ac:spMkLst>
            <pc:docMk/>
            <pc:sldMk cId="1669380919" sldId="283"/>
            <ac:spMk id="5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1:52.157" v="224" actId="478"/>
          <ac:spMkLst>
            <pc:docMk/>
            <pc:sldMk cId="1669380919" sldId="283"/>
            <ac:spMk id="1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1:52.157" v="224" actId="478"/>
          <ac:spMkLst>
            <pc:docMk/>
            <pc:sldMk cId="1669380919" sldId="283"/>
            <ac:spMk id="11" creationId="{00000000-0000-0000-0000-000000000000}"/>
          </ac:spMkLst>
        </pc:spChg>
        <pc:spChg chg="add del">
          <ac:chgData name="David Koenig" userId="3b2a9428a406e046" providerId="LiveId" clId="{320B3045-3406-4450-B874-7E2348929D7D}" dt="2017-11-06T11:21:54.876" v="227" actId="478"/>
          <ac:spMkLst>
            <pc:docMk/>
            <pc:sldMk cId="1669380919" sldId="283"/>
            <ac:spMk id="12" creationId="{476DDF14-BBF5-4C45-B6B0-A3DE12DE86C3}"/>
          </ac:spMkLst>
        </pc:spChg>
        <pc:spChg chg="add del">
          <ac:chgData name="David Koenig" userId="3b2a9428a406e046" providerId="LiveId" clId="{320B3045-3406-4450-B874-7E2348929D7D}" dt="2017-11-06T11:21:54.876" v="227" actId="478"/>
          <ac:spMkLst>
            <pc:docMk/>
            <pc:sldMk cId="1669380919" sldId="283"/>
            <ac:spMk id="13" creationId="{DC0AE36E-7CCA-4AC4-AD49-B97B9D21CD55}"/>
          </ac:spMkLst>
        </pc:spChg>
      </pc:sldChg>
      <pc:sldChg chg="addSp delSp modSp add">
        <pc:chgData name="David Koenig" userId="3b2a9428a406e046" providerId="LiveId" clId="{320B3045-3406-4450-B874-7E2348929D7D}" dt="2017-11-06T11:23:15.486" v="240" actId="207"/>
        <pc:sldMkLst>
          <pc:docMk/>
          <pc:sldMk cId="2604886929" sldId="284"/>
        </pc:sldMkLst>
        <pc:spChg chg="mod">
          <ac:chgData name="David Koenig" userId="3b2a9428a406e046" providerId="LiveId" clId="{320B3045-3406-4450-B874-7E2348929D7D}" dt="2017-11-06T11:18:41.999" v="129" actId="27636"/>
          <ac:spMkLst>
            <pc:docMk/>
            <pc:sldMk cId="2604886929" sldId="284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3:15.486" v="240" actId="207"/>
          <ac:spMkLst>
            <pc:docMk/>
            <pc:sldMk cId="2604886929" sldId="284"/>
            <ac:spMk id="5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1:58.532" v="228" actId="478"/>
          <ac:spMkLst>
            <pc:docMk/>
            <pc:sldMk cId="2604886929" sldId="284"/>
            <ac:spMk id="1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1:58.532" v="228" actId="478"/>
          <ac:spMkLst>
            <pc:docMk/>
            <pc:sldMk cId="2604886929" sldId="284"/>
            <ac:spMk id="11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1:59.017" v="229" actId="207"/>
          <ac:spMkLst>
            <pc:docMk/>
            <pc:sldMk cId="2604886929" sldId="284"/>
            <ac:spMk id="12" creationId="{A5D90AB7-849F-4124-A417-0106B4E63230}"/>
          </ac:spMkLst>
        </pc:spChg>
        <pc:spChg chg="add">
          <ac:chgData name="David Koenig" userId="3b2a9428a406e046" providerId="LiveId" clId="{320B3045-3406-4450-B874-7E2348929D7D}" dt="2017-11-06T11:21:59.017" v="229" actId="207"/>
          <ac:spMkLst>
            <pc:docMk/>
            <pc:sldMk cId="2604886929" sldId="284"/>
            <ac:spMk id="13" creationId="{9A803AA4-2AE8-4B79-9D7D-5E2BB9356D77}"/>
          </ac:spMkLst>
        </pc:spChg>
      </pc:sldChg>
      <pc:sldChg chg="addSp delSp modSp add">
        <pc:chgData name="David Koenig" userId="3b2a9428a406e046" providerId="LiveId" clId="{320B3045-3406-4450-B874-7E2348929D7D}" dt="2017-11-06T11:22:57.846" v="238" actId="14100"/>
        <pc:sldMkLst>
          <pc:docMk/>
          <pc:sldMk cId="1299336357" sldId="285"/>
        </pc:sldMkLst>
        <pc:spChg chg="add del mod">
          <ac:chgData name="David Koenig" userId="3b2a9428a406e046" providerId="LiveId" clId="{320B3045-3406-4450-B874-7E2348929D7D}" dt="2017-11-06T11:22:23.907" v="234" actId="478"/>
          <ac:spMkLst>
            <pc:docMk/>
            <pc:sldMk cId="1299336357" sldId="285"/>
            <ac:spMk id="10" creationId="{7D04EE3B-1F2B-4C4E-A12C-EC24CB75F74A}"/>
          </ac:spMkLst>
        </pc:spChg>
        <pc:spChg chg="mod">
          <ac:chgData name="David Koenig" userId="3b2a9428a406e046" providerId="LiveId" clId="{320B3045-3406-4450-B874-7E2348929D7D}" dt="2017-11-06T11:18:42.015" v="130" actId="27636"/>
          <ac:spMkLst>
            <pc:docMk/>
            <pc:sldMk cId="1299336357" sldId="285"/>
            <ac:spMk id="11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2:03.814" v="230" actId="478"/>
          <ac:spMkLst>
            <pc:docMk/>
            <pc:sldMk cId="1299336357" sldId="285"/>
            <ac:spMk id="13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2:03.814" v="230" actId="478"/>
          <ac:spMkLst>
            <pc:docMk/>
            <pc:sldMk cId="1299336357" sldId="285"/>
            <ac:spMk id="1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2:17.080" v="233" actId="478"/>
          <ac:spMkLst>
            <pc:docMk/>
            <pc:sldMk cId="1299336357" sldId="285"/>
            <ac:spMk id="15" creationId="{07B0AAAB-4CCB-4BAA-B37B-1040FAC7D6EC}"/>
          </ac:spMkLst>
        </pc:spChg>
        <pc:spChg chg="add del">
          <ac:chgData name="David Koenig" userId="3b2a9428a406e046" providerId="LiveId" clId="{320B3045-3406-4450-B874-7E2348929D7D}" dt="2017-11-06T11:22:28.407" v="235" actId="478"/>
          <ac:spMkLst>
            <pc:docMk/>
            <pc:sldMk cId="1299336357" sldId="285"/>
            <ac:spMk id="16" creationId="{762263DD-0E6D-4C68-8E0F-941FE071B9D4}"/>
          </ac:spMkLst>
        </pc:spChg>
        <pc:spChg chg="add">
          <ac:chgData name="David Koenig" userId="3b2a9428a406e046" providerId="LiveId" clId="{320B3045-3406-4450-B874-7E2348929D7D}" dt="2017-11-06T11:22:29.377" v="236" actId="14100"/>
          <ac:spMkLst>
            <pc:docMk/>
            <pc:sldMk cId="1299336357" sldId="285"/>
            <ac:spMk id="17" creationId="{20342B46-3247-4ACF-BA42-16F773935EBD}"/>
          </ac:spMkLst>
        </pc:spChg>
        <pc:spChg chg="add">
          <ac:chgData name="David Koenig" userId="3b2a9428a406e046" providerId="LiveId" clId="{320B3045-3406-4450-B874-7E2348929D7D}" dt="2017-11-06T11:22:29.377" v="236" actId="14100"/>
          <ac:spMkLst>
            <pc:docMk/>
            <pc:sldMk cId="1299336357" sldId="285"/>
            <ac:spMk id="18" creationId="{553A2F42-25F8-4781-BB4D-5402F9164FB8}"/>
          </ac:spMkLst>
        </pc:spChg>
        <pc:grpChg chg="mod">
          <ac:chgData name="David Koenig" userId="3b2a9428a406e046" providerId="LiveId" clId="{320B3045-3406-4450-B874-7E2348929D7D}" dt="2017-11-06T11:22:57.846" v="238" actId="14100"/>
          <ac:grpSpMkLst>
            <pc:docMk/>
            <pc:sldMk cId="1299336357" sldId="285"/>
            <ac:grpSpMk id="7" creationId="{00000000-0000-0000-0000-000000000000}"/>
          </ac:grpSpMkLst>
        </pc:grpChg>
        <pc:picChg chg="mod">
          <ac:chgData name="David Koenig" userId="3b2a9428a406e046" providerId="LiveId" clId="{320B3045-3406-4450-B874-7E2348929D7D}" dt="2017-11-06T11:22:45.814" v="237" actId="14861"/>
          <ac:picMkLst>
            <pc:docMk/>
            <pc:sldMk cId="1299336357" sldId="285"/>
            <ac:picMk id="3" creationId="{00000000-0000-0000-0000-000000000000}"/>
          </ac:picMkLst>
        </pc:picChg>
      </pc:sldChg>
      <pc:sldChg chg="addSp delSp modSp add">
        <pc:chgData name="David Koenig" userId="3b2a9428a406e046" providerId="LiveId" clId="{320B3045-3406-4450-B874-7E2348929D7D}" dt="2017-11-06T11:23:32.721" v="242" actId="207"/>
        <pc:sldMkLst>
          <pc:docMk/>
          <pc:sldMk cId="3872051000" sldId="286"/>
        </pc:sldMkLst>
        <pc:spChg chg="del mod">
          <ac:chgData name="David Koenig" userId="3b2a9428a406e046" providerId="LiveId" clId="{320B3045-3406-4450-B874-7E2348929D7D}" dt="2017-11-06T11:23:32.283" v="241" actId="478"/>
          <ac:spMkLst>
            <pc:docMk/>
            <pc:sldMk cId="3872051000" sldId="286"/>
            <ac:spMk id="2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3:32.283" v="241" actId="478"/>
          <ac:spMkLst>
            <pc:docMk/>
            <pc:sldMk cId="3872051000" sldId="286"/>
            <ac:spMk id="3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3:32.721" v="242" actId="207"/>
          <ac:spMkLst>
            <pc:docMk/>
            <pc:sldMk cId="3872051000" sldId="286"/>
            <ac:spMk id="6" creationId="{756D43E4-BB17-4780-A90B-CB63B741E428}"/>
          </ac:spMkLst>
        </pc:spChg>
        <pc:spChg chg="add">
          <ac:chgData name="David Koenig" userId="3b2a9428a406e046" providerId="LiveId" clId="{320B3045-3406-4450-B874-7E2348929D7D}" dt="2017-11-06T11:23:32.721" v="242" actId="207"/>
          <ac:spMkLst>
            <pc:docMk/>
            <pc:sldMk cId="3872051000" sldId="286"/>
            <ac:spMk id="7" creationId="{956FCD11-62A6-4395-AC8B-03B35399B08A}"/>
          </ac:spMkLst>
        </pc:spChg>
      </pc:sldChg>
      <pc:sldChg chg="addSp delSp modSp add">
        <pc:chgData name="David Koenig" userId="3b2a9428a406e046" providerId="LiveId" clId="{320B3045-3406-4450-B874-7E2348929D7D}" dt="2017-11-06T11:23:45.017" v="245" actId="207"/>
        <pc:sldMkLst>
          <pc:docMk/>
          <pc:sldMk cId="3348372055" sldId="287"/>
        </pc:sldMkLst>
        <pc:spChg chg="add del mod">
          <ac:chgData name="David Koenig" userId="3b2a9428a406e046" providerId="LiveId" clId="{320B3045-3406-4450-B874-7E2348929D7D}" dt="2017-11-06T11:23:44.345" v="244" actId="478"/>
          <ac:spMkLst>
            <pc:docMk/>
            <pc:sldMk cId="3348372055" sldId="287"/>
            <ac:spMk id="10" creationId="{08219EAD-350C-41C8-9423-B6F100806A98}"/>
          </ac:spMkLst>
        </pc:spChg>
        <pc:spChg chg="mod">
          <ac:chgData name="David Koenig" userId="3b2a9428a406e046" providerId="LiveId" clId="{320B3045-3406-4450-B874-7E2348929D7D}" dt="2017-11-06T11:18:42.046" v="132" actId="27636"/>
          <ac:spMkLst>
            <pc:docMk/>
            <pc:sldMk cId="3348372055" sldId="287"/>
            <ac:spMk id="11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3:40.346" v="243" actId="478"/>
          <ac:spMkLst>
            <pc:docMk/>
            <pc:sldMk cId="3348372055" sldId="287"/>
            <ac:spMk id="32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3:40.346" v="243" actId="478"/>
          <ac:spMkLst>
            <pc:docMk/>
            <pc:sldMk cId="3348372055" sldId="287"/>
            <ac:spMk id="33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3:45.017" v="245" actId="207"/>
          <ac:spMkLst>
            <pc:docMk/>
            <pc:sldMk cId="3348372055" sldId="287"/>
            <ac:spMk id="34" creationId="{468DE315-D7BD-4BEE-A718-85BFBD82833D}"/>
          </ac:spMkLst>
        </pc:spChg>
        <pc:spChg chg="add">
          <ac:chgData name="David Koenig" userId="3b2a9428a406e046" providerId="LiveId" clId="{320B3045-3406-4450-B874-7E2348929D7D}" dt="2017-11-06T11:23:45.017" v="245" actId="207"/>
          <ac:spMkLst>
            <pc:docMk/>
            <pc:sldMk cId="3348372055" sldId="287"/>
            <ac:spMk id="35" creationId="{D5DE6120-8FC2-40A0-85F9-48A1DF583949}"/>
          </ac:spMkLst>
        </pc:spChg>
      </pc:sldChg>
      <pc:sldChg chg="addSp delSp modSp add">
        <pc:chgData name="David Koenig" userId="3b2a9428a406e046" providerId="LiveId" clId="{320B3045-3406-4450-B874-7E2348929D7D}" dt="2017-11-06T11:24:12.643" v="252" actId="207"/>
        <pc:sldMkLst>
          <pc:docMk/>
          <pc:sldMk cId="1537421573" sldId="288"/>
        </pc:sldMkLst>
        <pc:spChg chg="mod">
          <ac:chgData name="David Koenig" userId="3b2a9428a406e046" providerId="LiveId" clId="{320B3045-3406-4450-B874-7E2348929D7D}" dt="2017-11-06T11:18:42.046" v="133" actId="27636"/>
          <ac:spMkLst>
            <pc:docMk/>
            <pc:sldMk cId="1537421573" sldId="288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4:11.862" v="251" actId="478"/>
          <ac:spMkLst>
            <pc:docMk/>
            <pc:sldMk cId="1537421573" sldId="288"/>
            <ac:spMk id="4" creationId="{9C70BE20-7EFB-4108-B4F2-7CF4BD4F7964}"/>
          </ac:spMkLst>
        </pc:spChg>
        <pc:spChg chg="del mod">
          <ac:chgData name="David Koenig" userId="3b2a9428a406e046" providerId="LiveId" clId="{320B3045-3406-4450-B874-7E2348929D7D}" dt="2017-11-06T11:24:07.221" v="246" actId="478"/>
          <ac:spMkLst>
            <pc:docMk/>
            <pc:sldMk cId="1537421573" sldId="288"/>
            <ac:spMk id="25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4:07.221" v="246" actId="478"/>
          <ac:spMkLst>
            <pc:docMk/>
            <pc:sldMk cId="1537421573" sldId="288"/>
            <ac:spMk id="26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4:08.987" v="250" actId="207"/>
          <ac:spMkLst>
            <pc:docMk/>
            <pc:sldMk cId="1537421573" sldId="288"/>
            <ac:spMk id="28" creationId="{C060B359-8E09-47C2-9EF4-68EC8236C8A3}"/>
          </ac:spMkLst>
        </pc:spChg>
        <pc:spChg chg="add del">
          <ac:chgData name="David Koenig" userId="3b2a9428a406e046" providerId="LiveId" clId="{320B3045-3406-4450-B874-7E2348929D7D}" dt="2017-11-06T11:24:08.987" v="250" actId="207"/>
          <ac:spMkLst>
            <pc:docMk/>
            <pc:sldMk cId="1537421573" sldId="288"/>
            <ac:spMk id="29" creationId="{E7F8B260-7E7C-4F16-86B2-F46540A60D74}"/>
          </ac:spMkLst>
        </pc:spChg>
        <pc:spChg chg="add">
          <ac:chgData name="David Koenig" userId="3b2a9428a406e046" providerId="LiveId" clId="{320B3045-3406-4450-B874-7E2348929D7D}" dt="2017-11-06T11:24:12.643" v="252" actId="207"/>
          <ac:spMkLst>
            <pc:docMk/>
            <pc:sldMk cId="1537421573" sldId="288"/>
            <ac:spMk id="30" creationId="{91D77C2A-CBD2-4CFE-86A1-512CD78D626C}"/>
          </ac:spMkLst>
        </pc:spChg>
        <pc:spChg chg="add">
          <ac:chgData name="David Koenig" userId="3b2a9428a406e046" providerId="LiveId" clId="{320B3045-3406-4450-B874-7E2348929D7D}" dt="2017-11-06T11:24:12.643" v="252" actId="207"/>
          <ac:spMkLst>
            <pc:docMk/>
            <pc:sldMk cId="1537421573" sldId="288"/>
            <ac:spMk id="31" creationId="{D8CC1F84-B070-4218-A620-41DDD3FF703D}"/>
          </ac:spMkLst>
        </pc:spChg>
      </pc:sldChg>
      <pc:sldChg chg="modSp add">
        <pc:chgData name="David Koenig" userId="3b2a9428a406e046" providerId="LiveId" clId="{320B3045-3406-4450-B874-7E2348929D7D}" dt="2017-11-06T11:25:20.018" v="259" actId="1035"/>
        <pc:sldMkLst>
          <pc:docMk/>
          <pc:sldMk cId="779599159" sldId="289"/>
        </pc:sldMkLst>
        <pc:spChg chg="mod">
          <ac:chgData name="David Koenig" userId="3b2a9428a406e046" providerId="LiveId" clId="{320B3045-3406-4450-B874-7E2348929D7D}" dt="2017-11-06T11:24:20.690" v="255" actId="1036"/>
          <ac:spMkLst>
            <pc:docMk/>
            <pc:sldMk cId="779599159" sldId="289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062" v="134" actId="27636"/>
          <ac:spMkLst>
            <pc:docMk/>
            <pc:sldMk cId="779599159" sldId="289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5:20.018" v="259" actId="1035"/>
          <ac:spMkLst>
            <pc:docMk/>
            <pc:sldMk cId="779599159" sldId="289"/>
            <ac:spMk id="12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5:29.222" v="262" actId="207"/>
        <pc:sldMkLst>
          <pc:docMk/>
          <pc:sldMk cId="1889738657" sldId="290"/>
        </pc:sldMkLst>
        <pc:spChg chg="del mod">
          <ac:chgData name="David Koenig" userId="3b2a9428a406e046" providerId="LiveId" clId="{320B3045-3406-4450-B874-7E2348929D7D}" dt="2017-11-06T11:25:26.971" v="260" actId="478"/>
          <ac:spMkLst>
            <pc:docMk/>
            <pc:sldMk cId="1889738657" sldId="290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062" v="135" actId="27636"/>
          <ac:spMkLst>
            <pc:docMk/>
            <pc:sldMk cId="1889738657" sldId="290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5:28.784" v="261" actId="478"/>
          <ac:spMkLst>
            <pc:docMk/>
            <pc:sldMk cId="1889738657" sldId="290"/>
            <ac:spMk id="6" creationId="{6137F208-E695-490B-9DBB-964755DA81A7}"/>
          </ac:spMkLst>
        </pc:spChg>
        <pc:spChg chg="del">
          <ac:chgData name="David Koenig" userId="3b2a9428a406e046" providerId="LiveId" clId="{320B3045-3406-4450-B874-7E2348929D7D}" dt="2017-11-06T11:25:26.971" v="260" actId="478"/>
          <ac:spMkLst>
            <pc:docMk/>
            <pc:sldMk cId="1889738657" sldId="290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5:29.222" v="262" actId="207"/>
          <ac:spMkLst>
            <pc:docMk/>
            <pc:sldMk cId="1889738657" sldId="290"/>
            <ac:spMk id="15" creationId="{928DED5A-2CED-4C1D-8D2B-29BB04CB8AA3}"/>
          </ac:spMkLst>
        </pc:spChg>
        <pc:spChg chg="add">
          <ac:chgData name="David Koenig" userId="3b2a9428a406e046" providerId="LiveId" clId="{320B3045-3406-4450-B874-7E2348929D7D}" dt="2017-11-06T11:25:29.222" v="262" actId="207"/>
          <ac:spMkLst>
            <pc:docMk/>
            <pc:sldMk cId="1889738657" sldId="290"/>
            <ac:spMk id="16" creationId="{4665E2B5-BF3A-4DD0-9DD8-DA9962ED121B}"/>
          </ac:spMkLst>
        </pc:spChg>
      </pc:sldChg>
      <pc:sldChg chg="addSp delSp modSp add">
        <pc:chgData name="David Koenig" userId="3b2a9428a406e046" providerId="LiveId" clId="{320B3045-3406-4450-B874-7E2348929D7D}" dt="2017-11-06T11:44:00.302" v="623" actId="1035"/>
        <pc:sldMkLst>
          <pc:docMk/>
          <pc:sldMk cId="2452402738" sldId="291"/>
        </pc:sldMkLst>
        <pc:spChg chg="add del mod">
          <ac:chgData name="David Koenig" userId="3b2a9428a406e046" providerId="LiveId" clId="{320B3045-3406-4450-B874-7E2348929D7D}" dt="2017-11-06T11:25:43.722" v="266" actId="478"/>
          <ac:spMkLst>
            <pc:docMk/>
            <pc:sldMk cId="2452402738" sldId="291"/>
            <ac:spMk id="3" creationId="{5B4E0923-70A1-4FB9-9B49-2931BEEBAABD}"/>
          </ac:spMkLst>
        </pc:spChg>
        <pc:spChg chg="mod">
          <ac:chgData name="David Koenig" userId="3b2a9428a406e046" providerId="LiveId" clId="{320B3045-3406-4450-B874-7E2348929D7D}" dt="2017-11-06T11:18:42.078" v="136" actId="27636"/>
          <ac:spMkLst>
            <pc:docMk/>
            <pc:sldMk cId="2452402738" sldId="291"/>
            <ac:spMk id="19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4:00.302" v="623" actId="1035"/>
          <ac:spMkLst>
            <pc:docMk/>
            <pc:sldMk cId="2452402738" sldId="291"/>
            <ac:spMk id="25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5:41.831" v="265" actId="478"/>
          <ac:spMkLst>
            <pc:docMk/>
            <pc:sldMk cId="2452402738" sldId="291"/>
            <ac:spMk id="27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5:41.831" v="265" actId="478"/>
          <ac:spMkLst>
            <pc:docMk/>
            <pc:sldMk cId="2452402738" sldId="291"/>
            <ac:spMk id="28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5:44.440" v="267" actId="1035"/>
          <ac:spMkLst>
            <pc:docMk/>
            <pc:sldMk cId="2452402738" sldId="291"/>
            <ac:spMk id="30" creationId="{E6ED4BCD-C5AD-4BD9-A921-E3256B79EC0D}"/>
          </ac:spMkLst>
        </pc:spChg>
        <pc:spChg chg="add">
          <ac:chgData name="David Koenig" userId="3b2a9428a406e046" providerId="LiveId" clId="{320B3045-3406-4450-B874-7E2348929D7D}" dt="2017-11-06T11:25:44.440" v="267" actId="1035"/>
          <ac:spMkLst>
            <pc:docMk/>
            <pc:sldMk cId="2452402738" sldId="291"/>
            <ac:spMk id="35" creationId="{A7D6984C-86A9-4833-9007-F37D8F9314D3}"/>
          </ac:spMkLst>
        </pc:spChg>
        <pc:spChg chg="del">
          <ac:chgData name="David Koenig" userId="3b2a9428a406e046" providerId="LiveId" clId="{320B3045-3406-4450-B874-7E2348929D7D}" dt="2017-11-06T11:25:39.362" v="264" actId="478"/>
          <ac:spMkLst>
            <pc:docMk/>
            <pc:sldMk cId="2452402738" sldId="291"/>
            <ac:spMk id="38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5:37.424" v="263" actId="478"/>
          <ac:spMkLst>
            <pc:docMk/>
            <pc:sldMk cId="2452402738" sldId="291"/>
            <ac:spMk id="42" creationId="{00000000-0000-0000-0000-000000000000}"/>
          </ac:spMkLst>
        </pc:spChg>
        <pc:grpChg chg="del">
          <ac:chgData name="David Koenig" userId="3b2a9428a406e046" providerId="LiveId" clId="{320B3045-3406-4450-B874-7E2348929D7D}" dt="2017-11-06T11:25:47.534" v="268" actId="478"/>
          <ac:grpSpMkLst>
            <pc:docMk/>
            <pc:sldMk cId="2452402738" sldId="291"/>
            <ac:grpSpMk id="37" creationId="{00000000-0000-0000-0000-000000000000}"/>
          </ac:grpSpMkLst>
        </pc:grpChg>
        <pc:cxnChg chg="mod">
          <ac:chgData name="David Koenig" userId="3b2a9428a406e046" providerId="LiveId" clId="{320B3045-3406-4450-B874-7E2348929D7D}" dt="2017-11-06T11:44:00.302" v="623" actId="1035"/>
          <ac:cxnSpMkLst>
            <pc:docMk/>
            <pc:sldMk cId="2452402738" sldId="291"/>
            <ac:cxnSpMk id="26" creationId="{00000000-0000-0000-0000-000000000000}"/>
          </ac:cxnSpMkLst>
        </pc:cxnChg>
      </pc:sldChg>
      <pc:sldChg chg="addSp delSp modSp add">
        <pc:chgData name="David Koenig" userId="3b2a9428a406e046" providerId="LiveId" clId="{320B3045-3406-4450-B874-7E2348929D7D}" dt="2017-11-06T11:44:14.365" v="629" actId="1035"/>
        <pc:sldMkLst>
          <pc:docMk/>
          <pc:sldMk cId="1523479565" sldId="292"/>
        </pc:sldMkLst>
        <pc:spChg chg="mod">
          <ac:chgData name="David Koenig" userId="3b2a9428a406e046" providerId="LiveId" clId="{320B3045-3406-4450-B874-7E2348929D7D}" dt="2017-11-06T11:18:42.093" v="137" actId="27636"/>
          <ac:spMkLst>
            <pc:docMk/>
            <pc:sldMk cId="1523479565" sldId="292"/>
            <ac:spMk id="19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6:01.753" v="269" actId="478"/>
          <ac:spMkLst>
            <pc:docMk/>
            <pc:sldMk cId="1523479565" sldId="292"/>
            <ac:spMk id="31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6:01.753" v="269" actId="478"/>
          <ac:spMkLst>
            <pc:docMk/>
            <pc:sldMk cId="1523479565" sldId="292"/>
            <ac:spMk id="3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4:14.365" v="629" actId="1035"/>
          <ac:spMkLst>
            <pc:docMk/>
            <pc:sldMk cId="1523479565" sldId="292"/>
            <ac:spMk id="4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6:03.159" v="270" actId="1035"/>
          <ac:spMkLst>
            <pc:docMk/>
            <pc:sldMk cId="1523479565" sldId="292"/>
            <ac:spMk id="52" creationId="{F21AAFBB-224C-4CEE-A3E5-CDF162CE89B7}"/>
          </ac:spMkLst>
        </pc:spChg>
        <pc:spChg chg="add">
          <ac:chgData name="David Koenig" userId="3b2a9428a406e046" providerId="LiveId" clId="{320B3045-3406-4450-B874-7E2348929D7D}" dt="2017-11-06T11:26:03.159" v="270" actId="1035"/>
          <ac:spMkLst>
            <pc:docMk/>
            <pc:sldMk cId="1523479565" sldId="292"/>
            <ac:spMk id="53" creationId="{D6AE235B-EF81-461B-A83A-E276B066013F}"/>
          </ac:spMkLst>
        </pc:spChg>
        <pc:grpChg chg="del">
          <ac:chgData name="David Koenig" userId="3b2a9428a406e046" providerId="LiveId" clId="{320B3045-3406-4450-B874-7E2348929D7D}" dt="2017-11-06T11:26:01.753" v="269" actId="478"/>
          <ac:grpSpMkLst>
            <pc:docMk/>
            <pc:sldMk cId="1523479565" sldId="292"/>
            <ac:grpSpMk id="46" creationId="{00000000-0000-0000-0000-000000000000}"/>
          </ac:grpSpMkLst>
        </pc:grpChg>
        <pc:cxnChg chg="mod">
          <ac:chgData name="David Koenig" userId="3b2a9428a406e046" providerId="LiveId" clId="{320B3045-3406-4450-B874-7E2348929D7D}" dt="2017-11-06T11:44:14.365" v="629" actId="1035"/>
          <ac:cxnSpMkLst>
            <pc:docMk/>
            <pc:sldMk cId="1523479565" sldId="292"/>
            <ac:cxnSpMk id="43" creationId="{00000000-0000-0000-0000-000000000000}"/>
          </ac:cxnSpMkLst>
        </pc:cxnChg>
        <pc:cxnChg chg="mod">
          <ac:chgData name="David Koenig" userId="3b2a9428a406e046" providerId="LiveId" clId="{320B3045-3406-4450-B874-7E2348929D7D}" dt="2017-11-06T11:44:14.365" v="629" actId="1035"/>
          <ac:cxnSpMkLst>
            <pc:docMk/>
            <pc:sldMk cId="1523479565" sldId="292"/>
            <ac:cxnSpMk id="44" creationId="{00000000-0000-0000-0000-000000000000}"/>
          </ac:cxnSpMkLst>
        </pc:cxnChg>
        <pc:cxnChg chg="mod">
          <ac:chgData name="David Koenig" userId="3b2a9428a406e046" providerId="LiveId" clId="{320B3045-3406-4450-B874-7E2348929D7D}" dt="2017-11-06T11:44:14.365" v="629" actId="1035"/>
          <ac:cxnSpMkLst>
            <pc:docMk/>
            <pc:sldMk cId="1523479565" sldId="292"/>
            <ac:cxnSpMk id="45" creationId="{00000000-0000-0000-0000-000000000000}"/>
          </ac:cxnSpMkLst>
        </pc:cxnChg>
        <pc:cxnChg chg="mod">
          <ac:chgData name="David Koenig" userId="3b2a9428a406e046" providerId="LiveId" clId="{320B3045-3406-4450-B874-7E2348929D7D}" dt="2017-11-06T11:44:14.365" v="629" actId="1035"/>
          <ac:cxnSpMkLst>
            <pc:docMk/>
            <pc:sldMk cId="1523479565" sldId="292"/>
            <ac:cxnSpMk id="48" creationId="{00000000-0000-0000-0000-000000000000}"/>
          </ac:cxnSpMkLst>
        </pc:cxnChg>
      </pc:sldChg>
      <pc:sldChg chg="addSp delSp modSp add">
        <pc:chgData name="David Koenig" userId="3b2a9428a406e046" providerId="LiveId" clId="{320B3045-3406-4450-B874-7E2348929D7D}" dt="2017-11-06T11:26:12.925" v="273" actId="207"/>
        <pc:sldMkLst>
          <pc:docMk/>
          <pc:sldMk cId="3155939065" sldId="293"/>
        </pc:sldMkLst>
        <pc:spChg chg="add del mod">
          <ac:chgData name="David Koenig" userId="3b2a9428a406e046" providerId="LiveId" clId="{320B3045-3406-4450-B874-7E2348929D7D}" dt="2017-11-06T11:26:12.315" v="272" actId="478"/>
          <ac:spMkLst>
            <pc:docMk/>
            <pc:sldMk cId="3155939065" sldId="293"/>
            <ac:spMk id="5" creationId="{64259D81-9EDA-4863-80DB-91AB2EA1D08D}"/>
          </ac:spMkLst>
        </pc:spChg>
        <pc:spChg chg="mod">
          <ac:chgData name="David Koenig" userId="3b2a9428a406e046" providerId="LiveId" clId="{320B3045-3406-4450-B874-7E2348929D7D}" dt="2017-11-06T11:18:42.093" v="138" actId="27636"/>
          <ac:spMkLst>
            <pc:docMk/>
            <pc:sldMk cId="3155939065" sldId="293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6:08.066" v="271" actId="478"/>
          <ac:spMkLst>
            <pc:docMk/>
            <pc:sldMk cId="3155939065" sldId="293"/>
            <ac:spMk id="22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6:08.066" v="271" actId="478"/>
          <ac:spMkLst>
            <pc:docMk/>
            <pc:sldMk cId="3155939065" sldId="293"/>
            <ac:spMk id="23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6:12.925" v="273" actId="207"/>
          <ac:spMkLst>
            <pc:docMk/>
            <pc:sldMk cId="3155939065" sldId="293"/>
            <ac:spMk id="24" creationId="{5C251C53-8A1C-4803-946A-65D2271EEF43}"/>
          </ac:spMkLst>
        </pc:spChg>
        <pc:spChg chg="add">
          <ac:chgData name="David Koenig" userId="3b2a9428a406e046" providerId="LiveId" clId="{320B3045-3406-4450-B874-7E2348929D7D}" dt="2017-11-06T11:26:12.925" v="273" actId="207"/>
          <ac:spMkLst>
            <pc:docMk/>
            <pc:sldMk cId="3155939065" sldId="293"/>
            <ac:spMk id="25" creationId="{714A7749-A9A4-4347-AA66-0E092752038E}"/>
          </ac:spMkLst>
        </pc:spChg>
      </pc:sldChg>
      <pc:sldChg chg="addSp delSp modSp add">
        <pc:chgData name="David Koenig" userId="3b2a9428a406e046" providerId="LiveId" clId="{320B3045-3406-4450-B874-7E2348929D7D}" dt="2017-11-06T11:26:21.925" v="280" actId="207"/>
        <pc:sldMkLst>
          <pc:docMk/>
          <pc:sldMk cId="3573457133" sldId="294"/>
        </pc:sldMkLst>
        <pc:spChg chg="add del mod">
          <ac:chgData name="David Koenig" userId="3b2a9428a406e046" providerId="LiveId" clId="{320B3045-3406-4450-B874-7E2348929D7D}" dt="2017-11-06T11:26:21.128" v="279" actId="478"/>
          <ac:spMkLst>
            <pc:docMk/>
            <pc:sldMk cId="3573457133" sldId="294"/>
            <ac:spMk id="5" creationId="{E9B4B1A8-8EE9-48F1-B7CD-5CCEAA500340}"/>
          </ac:spMkLst>
        </pc:spChg>
        <pc:spChg chg="del mod">
          <ac:chgData name="David Koenig" userId="3b2a9428a406e046" providerId="LiveId" clId="{320B3045-3406-4450-B874-7E2348929D7D}" dt="2017-11-06T11:26:17.472" v="274" actId="478"/>
          <ac:spMkLst>
            <pc:docMk/>
            <pc:sldMk cId="3573457133" sldId="294"/>
            <ac:spMk id="7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26:17.472" v="274" actId="478"/>
          <ac:spMkLst>
            <pc:docMk/>
            <pc:sldMk cId="3573457133" sldId="294"/>
            <ac:spMk id="8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6:19.253" v="278" actId="207"/>
          <ac:spMkLst>
            <pc:docMk/>
            <pc:sldMk cId="3573457133" sldId="294"/>
            <ac:spMk id="9" creationId="{999CB238-C3FF-45E4-9171-B487DFCC6AE5}"/>
          </ac:spMkLst>
        </pc:spChg>
        <pc:spChg chg="add del">
          <ac:chgData name="David Koenig" userId="3b2a9428a406e046" providerId="LiveId" clId="{320B3045-3406-4450-B874-7E2348929D7D}" dt="2017-11-06T11:26:19.253" v="278" actId="207"/>
          <ac:spMkLst>
            <pc:docMk/>
            <pc:sldMk cId="3573457133" sldId="294"/>
            <ac:spMk id="10" creationId="{35D741DA-2F63-445F-9395-F675AE472B8F}"/>
          </ac:spMkLst>
        </pc:spChg>
        <pc:spChg chg="add">
          <ac:chgData name="David Koenig" userId="3b2a9428a406e046" providerId="LiveId" clId="{320B3045-3406-4450-B874-7E2348929D7D}" dt="2017-11-06T11:26:21.925" v="280" actId="207"/>
          <ac:spMkLst>
            <pc:docMk/>
            <pc:sldMk cId="3573457133" sldId="294"/>
            <ac:spMk id="11" creationId="{CA5D1DCE-FFD3-4C28-9F25-9EAD7C894054}"/>
          </ac:spMkLst>
        </pc:spChg>
        <pc:spChg chg="add">
          <ac:chgData name="David Koenig" userId="3b2a9428a406e046" providerId="LiveId" clId="{320B3045-3406-4450-B874-7E2348929D7D}" dt="2017-11-06T11:26:21.925" v="280" actId="207"/>
          <ac:spMkLst>
            <pc:docMk/>
            <pc:sldMk cId="3573457133" sldId="294"/>
            <ac:spMk id="12" creationId="{6EDD9BBE-176A-4B35-B91F-766A1A79F577}"/>
          </ac:spMkLst>
        </pc:spChg>
        <pc:spChg chg="mod">
          <ac:chgData name="David Koenig" userId="3b2a9428a406e046" providerId="LiveId" clId="{320B3045-3406-4450-B874-7E2348929D7D}" dt="2017-11-06T11:18:42.108" v="139" actId="27636"/>
          <ac:spMkLst>
            <pc:docMk/>
            <pc:sldMk cId="3573457133" sldId="294"/>
            <ac:spMk id="19" creationId="{00000000-0000-0000-0000-000000000000}"/>
          </ac:spMkLst>
        </pc:spChg>
      </pc:sldChg>
      <pc:sldChg chg="modSp add modAnim">
        <pc:chgData name="David Koenig" userId="3b2a9428a406e046" providerId="LiveId" clId="{320B3045-3406-4450-B874-7E2348929D7D}" dt="2017-11-06T11:44:33.661" v="630" actId="20577"/>
        <pc:sldMkLst>
          <pc:docMk/>
          <pc:sldMk cId="1117317305" sldId="295"/>
        </pc:sldMkLst>
        <pc:spChg chg="mod">
          <ac:chgData name="David Koenig" userId="3b2a9428a406e046" providerId="LiveId" clId="{320B3045-3406-4450-B874-7E2348929D7D}" dt="2017-11-06T11:18:42.108" v="140" actId="27636"/>
          <ac:spMkLst>
            <pc:docMk/>
            <pc:sldMk cId="1117317305" sldId="295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4:33.661" v="630" actId="20577"/>
          <ac:spMkLst>
            <pc:docMk/>
            <pc:sldMk cId="1117317305" sldId="295"/>
            <ac:spMk id="4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6:34.346" v="296" actId="1035"/>
          <ac:spMkLst>
            <pc:docMk/>
            <pc:sldMk cId="1117317305" sldId="295"/>
            <ac:spMk id="16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6:29.972" v="290" actId="1035"/>
          <ac:spMkLst>
            <pc:docMk/>
            <pc:sldMk cId="1117317305" sldId="295"/>
            <ac:spMk id="17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7:58.659" v="318" actId="1038"/>
        <pc:sldMkLst>
          <pc:docMk/>
          <pc:sldMk cId="3528635801" sldId="296"/>
        </pc:sldMkLst>
        <pc:spChg chg="mod">
          <ac:chgData name="David Koenig" userId="3b2a9428a406e046" providerId="LiveId" clId="{320B3045-3406-4450-B874-7E2348929D7D}" dt="2017-11-06T11:18:42.125" v="141" actId="27636"/>
          <ac:spMkLst>
            <pc:docMk/>
            <pc:sldMk cId="3528635801" sldId="296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7:47.659" v="306" actId="1038"/>
          <ac:spMkLst>
            <pc:docMk/>
            <pc:sldMk cId="3528635801" sldId="296"/>
            <ac:spMk id="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7:06.394" v="304" actId="478"/>
          <ac:spMkLst>
            <pc:docMk/>
            <pc:sldMk cId="3528635801" sldId="296"/>
            <ac:spMk id="5" creationId="{19AF43F9-9E38-4D54-8BEB-849EF7EFDD10}"/>
          </ac:spMkLst>
        </pc:spChg>
        <pc:spChg chg="add del">
          <ac:chgData name="David Koenig" userId="3b2a9428a406e046" providerId="LiveId" clId="{320B3045-3406-4450-B874-7E2348929D7D}" dt="2017-11-06T11:26:54.019" v="303" actId="1038"/>
          <ac:spMkLst>
            <pc:docMk/>
            <pc:sldMk cId="3528635801" sldId="296"/>
            <ac:spMk id="12" creationId="{B2B0BD2F-2B14-4BA7-AD19-982C12D7ED05}"/>
          </ac:spMkLst>
        </pc:spChg>
        <pc:spChg chg="add del mod">
          <ac:chgData name="David Koenig" userId="3b2a9428a406e046" providerId="LiveId" clId="{320B3045-3406-4450-B874-7E2348929D7D}" dt="2017-11-06T11:26:54.019" v="303" actId="1038"/>
          <ac:spMkLst>
            <pc:docMk/>
            <pc:sldMk cId="3528635801" sldId="296"/>
            <ac:spMk id="13" creationId="{D354735B-07E6-43AA-B7AF-F6F84898F486}"/>
          </ac:spMkLst>
        </pc:spChg>
        <pc:spChg chg="add">
          <ac:chgData name="David Koenig" userId="3b2a9428a406e046" providerId="LiveId" clId="{320B3045-3406-4450-B874-7E2348929D7D}" dt="2017-11-06T11:27:06.769" v="305" actId="1038"/>
          <ac:spMkLst>
            <pc:docMk/>
            <pc:sldMk cId="3528635801" sldId="296"/>
            <ac:spMk id="14" creationId="{645C6031-76A5-4E6A-92D1-842BD557485B}"/>
          </ac:spMkLst>
        </pc:spChg>
        <pc:spChg chg="add">
          <ac:chgData name="David Koenig" userId="3b2a9428a406e046" providerId="LiveId" clId="{320B3045-3406-4450-B874-7E2348929D7D}" dt="2017-11-06T11:27:06.769" v="305" actId="1038"/>
          <ac:spMkLst>
            <pc:docMk/>
            <pc:sldMk cId="3528635801" sldId="296"/>
            <ac:spMk id="15" creationId="{AD3E12D3-F3BE-49FF-86D1-A77528327483}"/>
          </ac:spMkLst>
        </pc:spChg>
        <pc:spChg chg="del">
          <ac:chgData name="David Koenig" userId="3b2a9428a406e046" providerId="LiveId" clId="{320B3045-3406-4450-B874-7E2348929D7D}" dt="2017-11-06T11:26:45.909" v="299" actId="478"/>
          <ac:spMkLst>
            <pc:docMk/>
            <pc:sldMk cId="3528635801" sldId="296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6:45.909" v="299" actId="478"/>
          <ac:spMkLst>
            <pc:docMk/>
            <pc:sldMk cId="3528635801" sldId="296"/>
            <ac:spMk id="17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7:58.659" v="318" actId="1038"/>
          <ac:spMkLst>
            <pc:docMk/>
            <pc:sldMk cId="3528635801" sldId="296"/>
            <ac:spMk id="18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7:58.659" v="318" actId="1038"/>
          <ac:spMkLst>
            <pc:docMk/>
            <pc:sldMk cId="3528635801" sldId="296"/>
            <ac:spMk id="20" creationId="{00000000-0000-0000-0000-000000000000}"/>
          </ac:spMkLst>
        </pc:spChg>
        <pc:cxnChg chg="mod">
          <ac:chgData name="David Koenig" userId="3b2a9428a406e046" providerId="LiveId" clId="{320B3045-3406-4450-B874-7E2348929D7D}" dt="2017-11-06T11:27:58.659" v="318" actId="1038"/>
          <ac:cxnSpMkLst>
            <pc:docMk/>
            <pc:sldMk cId="3528635801" sldId="296"/>
            <ac:cxnSpMk id="11" creationId="{00000000-0000-0000-0000-000000000000}"/>
          </ac:cxnSpMkLst>
        </pc:cxnChg>
        <pc:cxnChg chg="mod">
          <ac:chgData name="David Koenig" userId="3b2a9428a406e046" providerId="LiveId" clId="{320B3045-3406-4450-B874-7E2348929D7D}" dt="2017-11-06T11:27:58.659" v="318" actId="1038"/>
          <ac:cxnSpMkLst>
            <pc:docMk/>
            <pc:sldMk cId="3528635801" sldId="296"/>
            <ac:cxnSpMk id="19" creationId="{00000000-0000-0000-0000-000000000000}"/>
          </ac:cxnSpMkLst>
        </pc:cxnChg>
      </pc:sldChg>
      <pc:sldChg chg="addSp delSp modSp add">
        <pc:chgData name="David Koenig" userId="3b2a9428a406e046" providerId="LiveId" clId="{320B3045-3406-4450-B874-7E2348929D7D}" dt="2017-11-06T11:28:27.253" v="326" actId="207"/>
        <pc:sldMkLst>
          <pc:docMk/>
          <pc:sldMk cId="1360587059" sldId="297"/>
        </pc:sldMkLst>
        <pc:spChg chg="mod">
          <ac:chgData name="David Koenig" userId="3b2a9428a406e046" providerId="LiveId" clId="{320B3045-3406-4450-B874-7E2348929D7D}" dt="2017-11-06T11:18:42.139" v="142" actId="27636"/>
          <ac:spMkLst>
            <pc:docMk/>
            <pc:sldMk cId="1360587059" sldId="297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8:07.660" v="319" actId="207"/>
          <ac:spMkLst>
            <pc:docMk/>
            <pc:sldMk cId="1360587059" sldId="297"/>
            <ac:spMk id="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8:26.832" v="325" actId="478"/>
          <ac:spMkLst>
            <pc:docMk/>
            <pc:sldMk cId="1360587059" sldId="297"/>
            <ac:spMk id="6" creationId="{2F392B06-D40F-4600-A86A-F76BC5D324D6}"/>
          </ac:spMkLst>
        </pc:spChg>
        <pc:spChg chg="add del">
          <ac:chgData name="David Koenig" userId="3b2a9428a406e046" providerId="LiveId" clId="{320B3045-3406-4450-B874-7E2348929D7D}" dt="2017-11-06T11:28:25.051" v="324" actId="207"/>
          <ac:spMkLst>
            <pc:docMk/>
            <pc:sldMk cId="1360587059" sldId="297"/>
            <ac:spMk id="12" creationId="{18BB2B77-2DA2-4257-AD41-012F8CA7EDCA}"/>
          </ac:spMkLst>
        </pc:spChg>
        <pc:spChg chg="add del mod">
          <ac:chgData name="David Koenig" userId="3b2a9428a406e046" providerId="LiveId" clId="{320B3045-3406-4450-B874-7E2348929D7D}" dt="2017-11-06T11:28:25.051" v="324" actId="207"/>
          <ac:spMkLst>
            <pc:docMk/>
            <pc:sldMk cId="1360587059" sldId="297"/>
            <ac:spMk id="13" creationId="{60AE468A-FE9C-42BC-A7FE-4AF7BFBE34F1}"/>
          </ac:spMkLst>
        </pc:spChg>
        <pc:spChg chg="add">
          <ac:chgData name="David Koenig" userId="3b2a9428a406e046" providerId="LiveId" clId="{320B3045-3406-4450-B874-7E2348929D7D}" dt="2017-11-06T11:28:27.253" v="326" actId="207"/>
          <ac:spMkLst>
            <pc:docMk/>
            <pc:sldMk cId="1360587059" sldId="297"/>
            <ac:spMk id="14" creationId="{B34420AE-4544-494B-B5E4-C74E9BCC17D4}"/>
          </ac:spMkLst>
        </pc:spChg>
        <pc:spChg chg="add">
          <ac:chgData name="David Koenig" userId="3b2a9428a406e046" providerId="LiveId" clId="{320B3045-3406-4450-B874-7E2348929D7D}" dt="2017-11-06T11:28:27.253" v="326" actId="207"/>
          <ac:spMkLst>
            <pc:docMk/>
            <pc:sldMk cId="1360587059" sldId="297"/>
            <ac:spMk id="15" creationId="{C4AE1283-8DCB-42E7-BA01-26E215A6D597}"/>
          </ac:spMkLst>
        </pc:spChg>
        <pc:spChg chg="del">
          <ac:chgData name="David Koenig" userId="3b2a9428a406e046" providerId="LiveId" clId="{320B3045-3406-4450-B874-7E2348929D7D}" dt="2017-11-06T11:28:23.410" v="320" actId="478"/>
          <ac:spMkLst>
            <pc:docMk/>
            <pc:sldMk cId="1360587059" sldId="297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8:23.410" v="320" actId="478"/>
          <ac:spMkLst>
            <pc:docMk/>
            <pc:sldMk cId="1360587059" sldId="297"/>
            <ac:spMk id="17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8:35.707" v="330" actId="478"/>
        <pc:sldMkLst>
          <pc:docMk/>
          <pc:sldMk cId="2764322847" sldId="298"/>
        </pc:sldMkLst>
        <pc:spChg chg="mod">
          <ac:chgData name="David Koenig" userId="3b2a9428a406e046" providerId="LiveId" clId="{320B3045-3406-4450-B874-7E2348929D7D}" dt="2017-11-06T11:18:42.139" v="143" actId="27636"/>
          <ac:spMkLst>
            <pc:docMk/>
            <pc:sldMk cId="2764322847" sldId="298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8:35.707" v="330" actId="478"/>
          <ac:spMkLst>
            <pc:docMk/>
            <pc:sldMk cId="2764322847" sldId="298"/>
            <ac:spMk id="4" creationId="{947E2CC0-9DED-47BF-A08E-43018D9FE493}"/>
          </ac:spMkLst>
        </pc:spChg>
        <pc:spChg chg="add">
          <ac:chgData name="David Koenig" userId="3b2a9428a406e046" providerId="LiveId" clId="{320B3045-3406-4450-B874-7E2348929D7D}" dt="2017-11-06T11:28:32.019" v="328" actId="478"/>
          <ac:spMkLst>
            <pc:docMk/>
            <pc:sldMk cId="2764322847" sldId="298"/>
            <ac:spMk id="10" creationId="{F73D7BDD-CD94-481F-A936-96B95D885756}"/>
          </ac:spMkLst>
        </pc:spChg>
        <pc:spChg chg="add mod">
          <ac:chgData name="David Koenig" userId="3b2a9428a406e046" providerId="LiveId" clId="{320B3045-3406-4450-B874-7E2348929D7D}" dt="2017-11-06T11:28:32.097" v="329" actId="27636"/>
          <ac:spMkLst>
            <pc:docMk/>
            <pc:sldMk cId="2764322847" sldId="298"/>
            <ac:spMk id="11" creationId="{B2F317AB-00B3-4FA9-8CFD-01024E6A44F1}"/>
          </ac:spMkLst>
        </pc:spChg>
        <pc:spChg chg="del">
          <ac:chgData name="David Koenig" userId="3b2a9428a406e046" providerId="LiveId" clId="{320B3045-3406-4450-B874-7E2348929D7D}" dt="2017-11-06T11:28:31.629" v="327" actId="478"/>
          <ac:spMkLst>
            <pc:docMk/>
            <pc:sldMk cId="2764322847" sldId="298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8:31.629" v="327" actId="478"/>
          <ac:spMkLst>
            <pc:docMk/>
            <pc:sldMk cId="2764322847" sldId="298"/>
            <ac:spMk id="17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8:45.863" v="337" actId="207"/>
        <pc:sldMkLst>
          <pc:docMk/>
          <pc:sldMk cId="96243636" sldId="299"/>
        </pc:sldMkLst>
        <pc:spChg chg="mod">
          <ac:chgData name="David Koenig" userId="3b2a9428a406e046" providerId="LiveId" clId="{320B3045-3406-4450-B874-7E2348929D7D}" dt="2017-11-06T11:18:42.139" v="144" actId="27636"/>
          <ac:spMkLst>
            <pc:docMk/>
            <pc:sldMk cId="96243636" sldId="299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8:45.426" v="336" actId="478"/>
          <ac:spMkLst>
            <pc:docMk/>
            <pc:sldMk cId="96243636" sldId="299"/>
            <ac:spMk id="11" creationId="{5BCC3BF0-0A40-49AF-BBD5-F7782C4F69C4}"/>
          </ac:spMkLst>
        </pc:spChg>
        <pc:spChg chg="del">
          <ac:chgData name="David Koenig" userId="3b2a9428a406e046" providerId="LiveId" clId="{320B3045-3406-4450-B874-7E2348929D7D}" dt="2017-11-06T11:28:41.457" v="331" actId="478"/>
          <ac:spMkLst>
            <pc:docMk/>
            <pc:sldMk cId="96243636" sldId="299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8:41.457" v="331" actId="478"/>
          <ac:spMkLst>
            <pc:docMk/>
            <pc:sldMk cId="96243636" sldId="299"/>
            <ac:spMk id="17" creationId="{00000000-0000-0000-0000-000000000000}"/>
          </ac:spMkLst>
        </pc:spChg>
        <pc:spChg chg="add del">
          <ac:chgData name="David Koenig" userId="3b2a9428a406e046" providerId="LiveId" clId="{320B3045-3406-4450-B874-7E2348929D7D}" dt="2017-11-06T11:28:42.988" v="335" actId="207"/>
          <ac:spMkLst>
            <pc:docMk/>
            <pc:sldMk cId="96243636" sldId="299"/>
            <ac:spMk id="18" creationId="{2A8B4C70-FDF7-4E6E-8B23-9D8EA4D8D72E}"/>
          </ac:spMkLst>
        </pc:spChg>
        <pc:spChg chg="add del mod">
          <ac:chgData name="David Koenig" userId="3b2a9428a406e046" providerId="LiveId" clId="{320B3045-3406-4450-B874-7E2348929D7D}" dt="2017-11-06T11:28:42.988" v="335" actId="207"/>
          <ac:spMkLst>
            <pc:docMk/>
            <pc:sldMk cId="96243636" sldId="299"/>
            <ac:spMk id="19" creationId="{3B1CCA67-DF5E-4005-B1F1-C3FE24481967}"/>
          </ac:spMkLst>
        </pc:spChg>
        <pc:spChg chg="add">
          <ac:chgData name="David Koenig" userId="3b2a9428a406e046" providerId="LiveId" clId="{320B3045-3406-4450-B874-7E2348929D7D}" dt="2017-11-06T11:28:45.863" v="337" actId="207"/>
          <ac:spMkLst>
            <pc:docMk/>
            <pc:sldMk cId="96243636" sldId="299"/>
            <ac:spMk id="20" creationId="{C7EB0DAD-657C-4440-A033-7B7F405154CF}"/>
          </ac:spMkLst>
        </pc:spChg>
        <pc:spChg chg="add">
          <ac:chgData name="David Koenig" userId="3b2a9428a406e046" providerId="LiveId" clId="{320B3045-3406-4450-B874-7E2348929D7D}" dt="2017-11-06T11:28:45.863" v="337" actId="207"/>
          <ac:spMkLst>
            <pc:docMk/>
            <pc:sldMk cId="96243636" sldId="299"/>
            <ac:spMk id="21" creationId="{5DA816A2-B212-4412-94F6-372F964AC188}"/>
          </ac:spMkLst>
        </pc:spChg>
      </pc:sldChg>
      <pc:sldChg chg="addSp delSp modSp add">
        <pc:chgData name="David Koenig" userId="3b2a9428a406e046" providerId="LiveId" clId="{320B3045-3406-4450-B874-7E2348929D7D}" dt="2017-11-06T11:29:43.238" v="342" actId="478"/>
        <pc:sldMkLst>
          <pc:docMk/>
          <pc:sldMk cId="2005788028" sldId="300"/>
        </pc:sldMkLst>
        <pc:spChg chg="mod">
          <ac:chgData name="David Koenig" userId="3b2a9428a406e046" providerId="LiveId" clId="{320B3045-3406-4450-B874-7E2348929D7D}" dt="2017-11-06T11:18:42.155" v="145" actId="27636"/>
          <ac:spMkLst>
            <pc:docMk/>
            <pc:sldMk cId="2005788028" sldId="300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9:43.238" v="342" actId="478"/>
          <ac:spMkLst>
            <pc:docMk/>
            <pc:sldMk cId="2005788028" sldId="300"/>
            <ac:spMk id="4" creationId="{CCF6E41D-9355-4CB7-A061-E6BA9359DF00}"/>
          </ac:spMkLst>
        </pc:spChg>
        <pc:spChg chg="del">
          <ac:chgData name="David Koenig" userId="3b2a9428a406e046" providerId="LiveId" clId="{320B3045-3406-4450-B874-7E2348929D7D}" dt="2017-11-06T11:29:40.347" v="339" actId="478"/>
          <ac:spMkLst>
            <pc:docMk/>
            <pc:sldMk cId="2005788028" sldId="300"/>
            <ac:spMk id="12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9:40.347" v="339" actId="478"/>
          <ac:spMkLst>
            <pc:docMk/>
            <pc:sldMk cId="2005788028" sldId="300"/>
            <ac:spMk id="13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9:40.816" v="340" actId="478"/>
          <ac:spMkLst>
            <pc:docMk/>
            <pc:sldMk cId="2005788028" sldId="300"/>
            <ac:spMk id="14" creationId="{4DFBEFC3-EB6A-4F71-86F5-5C9E6C12F8CA}"/>
          </ac:spMkLst>
        </pc:spChg>
        <pc:spChg chg="add mod">
          <ac:chgData name="David Koenig" userId="3b2a9428a406e046" providerId="LiveId" clId="{320B3045-3406-4450-B874-7E2348929D7D}" dt="2017-11-06T11:29:40.894" v="341" actId="27636"/>
          <ac:spMkLst>
            <pc:docMk/>
            <pc:sldMk cId="2005788028" sldId="300"/>
            <ac:spMk id="15" creationId="{463B55AF-1271-4A01-856D-2984A21ADE01}"/>
          </ac:spMkLst>
        </pc:spChg>
        <pc:spChg chg="mod">
          <ac:chgData name="David Koenig" userId="3b2a9428a406e046" providerId="LiveId" clId="{320B3045-3406-4450-B874-7E2348929D7D}" dt="2017-11-06T11:29:30.785" v="338" actId="478"/>
          <ac:spMkLst>
            <pc:docMk/>
            <pc:sldMk cId="2005788028" sldId="300"/>
            <ac:spMk id="16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9:30.785" v="338" actId="478"/>
          <ac:spMkLst>
            <pc:docMk/>
            <pc:sldMk cId="2005788028" sldId="300"/>
            <ac:spMk id="17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29:30.785" v="338" actId="478"/>
          <ac:spMkLst>
            <pc:docMk/>
            <pc:sldMk cId="2005788028" sldId="300"/>
            <ac:spMk id="18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29:56.582" v="346" actId="478"/>
        <pc:sldMkLst>
          <pc:docMk/>
          <pc:sldMk cId="223115113" sldId="301"/>
        </pc:sldMkLst>
        <pc:spChg chg="mod">
          <ac:chgData name="David Koenig" userId="3b2a9428a406e046" providerId="LiveId" clId="{320B3045-3406-4450-B874-7E2348929D7D}" dt="2017-11-06T11:18:42.171" v="146" actId="27636"/>
          <ac:spMkLst>
            <pc:docMk/>
            <pc:sldMk cId="223115113" sldId="301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29:56.582" v="346" actId="478"/>
          <ac:spMkLst>
            <pc:docMk/>
            <pc:sldMk cId="223115113" sldId="301"/>
            <ac:spMk id="5" creationId="{2BD0B2B5-8451-446A-BD18-AAF84EC010B0}"/>
          </ac:spMkLst>
        </pc:spChg>
        <pc:spChg chg="del">
          <ac:chgData name="David Koenig" userId="3b2a9428a406e046" providerId="LiveId" clId="{320B3045-3406-4450-B874-7E2348929D7D}" dt="2017-11-06T11:29:47.832" v="343" actId="478"/>
          <ac:spMkLst>
            <pc:docMk/>
            <pc:sldMk cId="223115113" sldId="301"/>
            <ac:spMk id="7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29:47.832" v="343" actId="478"/>
          <ac:spMkLst>
            <pc:docMk/>
            <pc:sldMk cId="223115113" sldId="301"/>
            <ac:spMk id="8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29:48.316" v="344" actId="478"/>
          <ac:spMkLst>
            <pc:docMk/>
            <pc:sldMk cId="223115113" sldId="301"/>
            <ac:spMk id="15" creationId="{D5328EFA-EF57-4410-89CC-F5410B83A02B}"/>
          </ac:spMkLst>
        </pc:spChg>
        <pc:spChg chg="add mod">
          <ac:chgData name="David Koenig" userId="3b2a9428a406e046" providerId="LiveId" clId="{320B3045-3406-4450-B874-7E2348929D7D}" dt="2017-11-06T11:29:48.363" v="345" actId="27636"/>
          <ac:spMkLst>
            <pc:docMk/>
            <pc:sldMk cId="223115113" sldId="301"/>
            <ac:spMk id="16" creationId="{5CC820C3-61E0-4EF3-B563-78A782B6A967}"/>
          </ac:spMkLst>
        </pc:spChg>
      </pc:sldChg>
      <pc:sldChg chg="addSp delSp modSp add">
        <pc:chgData name="David Koenig" userId="3b2a9428a406e046" providerId="LiveId" clId="{320B3045-3406-4450-B874-7E2348929D7D}" dt="2017-11-06T11:45:23.739" v="632" actId="20577"/>
        <pc:sldMkLst>
          <pc:docMk/>
          <pc:sldMk cId="47632632" sldId="302"/>
        </pc:sldMkLst>
        <pc:spChg chg="mod">
          <ac:chgData name="David Koenig" userId="3b2a9428a406e046" providerId="LiveId" clId="{320B3045-3406-4450-B874-7E2348929D7D}" dt="2017-11-06T11:18:42.171" v="147" actId="27636"/>
          <ac:spMkLst>
            <pc:docMk/>
            <pc:sldMk cId="47632632" sldId="302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5:23.739" v="632" actId="20577"/>
          <ac:spMkLst>
            <pc:docMk/>
            <pc:sldMk cId="47632632" sldId="302"/>
            <ac:spMk id="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0:04.066" v="348" actId="478"/>
          <ac:spMkLst>
            <pc:docMk/>
            <pc:sldMk cId="47632632" sldId="302"/>
            <ac:spMk id="6" creationId="{9E6E86A9-2ED0-42AF-84DA-12FF85EFFD1C}"/>
          </ac:spMkLst>
        </pc:spChg>
        <pc:spChg chg="del">
          <ac:chgData name="David Koenig" userId="3b2a9428a406e046" providerId="LiveId" clId="{320B3045-3406-4450-B874-7E2348929D7D}" dt="2017-11-06T11:30:01.238" v="347" actId="478"/>
          <ac:spMkLst>
            <pc:docMk/>
            <pc:sldMk cId="47632632" sldId="302"/>
            <ac:spMk id="7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0:01.238" v="347" actId="478"/>
          <ac:spMkLst>
            <pc:docMk/>
            <pc:sldMk cId="47632632" sldId="302"/>
            <ac:spMk id="8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0:04.832" v="349" actId="20577"/>
          <ac:spMkLst>
            <pc:docMk/>
            <pc:sldMk cId="47632632" sldId="302"/>
            <ac:spMk id="11" creationId="{B9E1D6CA-2005-43EB-A5DB-7D1BD0D60A2E}"/>
          </ac:spMkLst>
        </pc:spChg>
        <pc:spChg chg="add">
          <ac:chgData name="David Koenig" userId="3b2a9428a406e046" providerId="LiveId" clId="{320B3045-3406-4450-B874-7E2348929D7D}" dt="2017-11-06T11:30:04.832" v="349" actId="20577"/>
          <ac:spMkLst>
            <pc:docMk/>
            <pc:sldMk cId="47632632" sldId="302"/>
            <ac:spMk id="12" creationId="{19FF7194-F52C-4E1E-881E-EB62375F672A}"/>
          </ac:spMkLst>
        </pc:spChg>
      </pc:sldChg>
      <pc:sldChg chg="addSp delSp modSp add">
        <pc:chgData name="David Koenig" userId="3b2a9428a406e046" providerId="LiveId" clId="{320B3045-3406-4450-B874-7E2348929D7D}" dt="2017-11-06T11:45:36.974" v="633" actId="207"/>
        <pc:sldMkLst>
          <pc:docMk/>
          <pc:sldMk cId="989693632" sldId="303"/>
        </pc:sldMkLst>
        <pc:spChg chg="mod">
          <ac:chgData name="David Koenig" userId="3b2a9428a406e046" providerId="LiveId" clId="{320B3045-3406-4450-B874-7E2348929D7D}" dt="2017-11-06T11:18:42.187" v="148" actId="27636"/>
          <ac:spMkLst>
            <pc:docMk/>
            <pc:sldMk cId="989693632" sldId="303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5:36.974" v="633" actId="207"/>
          <ac:spMkLst>
            <pc:docMk/>
            <pc:sldMk cId="989693632" sldId="303"/>
            <ac:spMk id="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0:11.535" v="351" actId="478"/>
          <ac:spMkLst>
            <pc:docMk/>
            <pc:sldMk cId="989693632" sldId="303"/>
            <ac:spMk id="6" creationId="{8BC549E8-DFE6-4B5C-BC9C-69B5A6EE0773}"/>
          </ac:spMkLst>
        </pc:spChg>
        <pc:spChg chg="del">
          <ac:chgData name="David Koenig" userId="3b2a9428a406e046" providerId="LiveId" clId="{320B3045-3406-4450-B874-7E2348929D7D}" dt="2017-11-06T11:30:09.488" v="350" actId="478"/>
          <ac:spMkLst>
            <pc:docMk/>
            <pc:sldMk cId="989693632" sldId="303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0:09.488" v="350" actId="478"/>
          <ac:spMkLst>
            <pc:docMk/>
            <pc:sldMk cId="989693632" sldId="303"/>
            <ac:spMk id="17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0:12.082" v="352" actId="207"/>
          <ac:spMkLst>
            <pc:docMk/>
            <pc:sldMk cId="989693632" sldId="303"/>
            <ac:spMk id="22" creationId="{350107DF-7035-4B46-89E7-0011E76C90C3}"/>
          </ac:spMkLst>
        </pc:spChg>
        <pc:spChg chg="add">
          <ac:chgData name="David Koenig" userId="3b2a9428a406e046" providerId="LiveId" clId="{320B3045-3406-4450-B874-7E2348929D7D}" dt="2017-11-06T11:30:12.082" v="352" actId="207"/>
          <ac:spMkLst>
            <pc:docMk/>
            <pc:sldMk cId="989693632" sldId="303"/>
            <ac:spMk id="23" creationId="{AC2A9884-57A0-44D5-A970-723677314513}"/>
          </ac:spMkLst>
        </pc:spChg>
      </pc:sldChg>
      <pc:sldChg chg="addSp delSp modSp add">
        <pc:chgData name="David Koenig" userId="3b2a9428a406e046" providerId="LiveId" clId="{320B3045-3406-4450-B874-7E2348929D7D}" dt="2017-11-06T11:30:20.332" v="355" actId="207"/>
        <pc:sldMkLst>
          <pc:docMk/>
          <pc:sldMk cId="116586907" sldId="304"/>
        </pc:sldMkLst>
        <pc:spChg chg="mod">
          <ac:chgData name="David Koenig" userId="3b2a9428a406e046" providerId="LiveId" clId="{320B3045-3406-4450-B874-7E2348929D7D}" dt="2017-11-06T11:18:42.187" v="149" actId="27636"/>
          <ac:spMkLst>
            <pc:docMk/>
            <pc:sldMk cId="116586907" sldId="304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0:19.692" v="354" actId="478"/>
          <ac:spMkLst>
            <pc:docMk/>
            <pc:sldMk cId="116586907" sldId="304"/>
            <ac:spMk id="5" creationId="{E5B7F358-4821-440F-9777-BF25918D6433}"/>
          </ac:spMkLst>
        </pc:spChg>
        <pc:spChg chg="add">
          <ac:chgData name="David Koenig" userId="3b2a9428a406e046" providerId="LiveId" clId="{320B3045-3406-4450-B874-7E2348929D7D}" dt="2017-11-06T11:30:20.332" v="355" actId="207"/>
          <ac:spMkLst>
            <pc:docMk/>
            <pc:sldMk cId="116586907" sldId="304"/>
            <ac:spMk id="8" creationId="{AD4CA087-F7EF-48EE-8A1E-BDFA18C17A92}"/>
          </ac:spMkLst>
        </pc:spChg>
        <pc:spChg chg="add">
          <ac:chgData name="David Koenig" userId="3b2a9428a406e046" providerId="LiveId" clId="{320B3045-3406-4450-B874-7E2348929D7D}" dt="2017-11-06T11:30:20.332" v="355" actId="207"/>
          <ac:spMkLst>
            <pc:docMk/>
            <pc:sldMk cId="116586907" sldId="304"/>
            <ac:spMk id="9" creationId="{2F03C8AB-15F2-4FAE-89C7-8A7FEA58CD8D}"/>
          </ac:spMkLst>
        </pc:spChg>
        <pc:spChg chg="del">
          <ac:chgData name="David Koenig" userId="3b2a9428a406e046" providerId="LiveId" clId="{320B3045-3406-4450-B874-7E2348929D7D}" dt="2017-11-06T11:30:16.973" v="353" actId="478"/>
          <ac:spMkLst>
            <pc:docMk/>
            <pc:sldMk cId="116586907" sldId="304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0:16.973" v="353" actId="478"/>
          <ac:spMkLst>
            <pc:docMk/>
            <pc:sldMk cId="116586907" sldId="304"/>
            <ac:spMk id="17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31:07.160" v="370" actId="207"/>
        <pc:sldMkLst>
          <pc:docMk/>
          <pc:sldMk cId="4281281155" sldId="305"/>
        </pc:sldMkLst>
        <pc:spChg chg="mod">
          <ac:chgData name="David Koenig" userId="3b2a9428a406e046" providerId="LiveId" clId="{320B3045-3406-4450-B874-7E2348929D7D}" dt="2017-11-06T11:18:42.202" v="150" actId="27636"/>
          <ac:spMkLst>
            <pc:docMk/>
            <pc:sldMk cId="4281281155" sldId="305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30:51.847" v="369" actId="1037"/>
          <ac:spMkLst>
            <pc:docMk/>
            <pc:sldMk cId="4281281155" sldId="305"/>
            <ac:spMk id="4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0:26.895" v="357" actId="478"/>
          <ac:spMkLst>
            <pc:docMk/>
            <pc:sldMk cId="4281281155" sldId="305"/>
            <ac:spMk id="6" creationId="{DFCD9C9E-BE87-4D77-B60D-08497BADC634}"/>
          </ac:spMkLst>
        </pc:spChg>
        <pc:spChg chg="mod">
          <ac:chgData name="David Koenig" userId="3b2a9428a406e046" providerId="LiveId" clId="{320B3045-3406-4450-B874-7E2348929D7D}" dt="2017-11-06T11:31:07.160" v="370" actId="207"/>
          <ac:spMkLst>
            <pc:docMk/>
            <pc:sldMk cId="4281281155" sldId="305"/>
            <ac:spMk id="9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31:07.160" v="370" actId="207"/>
          <ac:spMkLst>
            <pc:docMk/>
            <pc:sldMk cId="4281281155" sldId="305"/>
            <ac:spMk id="12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30:24.582" v="356" actId="478"/>
          <ac:spMkLst>
            <pc:docMk/>
            <pc:sldMk cId="4281281155" sldId="305"/>
            <ac:spMk id="16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0:24.582" v="356" actId="478"/>
          <ac:spMkLst>
            <pc:docMk/>
            <pc:sldMk cId="4281281155" sldId="305"/>
            <ac:spMk id="17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0:27.629" v="358" actId="207"/>
          <ac:spMkLst>
            <pc:docMk/>
            <pc:sldMk cId="4281281155" sldId="305"/>
            <ac:spMk id="24" creationId="{2DCB1869-A8B0-49C3-A1CD-5B05B92D665D}"/>
          </ac:spMkLst>
        </pc:spChg>
        <pc:spChg chg="add">
          <ac:chgData name="David Koenig" userId="3b2a9428a406e046" providerId="LiveId" clId="{320B3045-3406-4450-B874-7E2348929D7D}" dt="2017-11-06T11:30:27.629" v="358" actId="207"/>
          <ac:spMkLst>
            <pc:docMk/>
            <pc:sldMk cId="4281281155" sldId="305"/>
            <ac:spMk id="25" creationId="{EC289FDF-A614-436D-B1EE-0A89312228DA}"/>
          </ac:spMkLst>
        </pc:spChg>
        <pc:spChg chg="mod">
          <ac:chgData name="David Koenig" userId="3b2a9428a406e046" providerId="LiveId" clId="{320B3045-3406-4450-B874-7E2348929D7D}" dt="2017-11-06T11:30:44.363" v="361" actId="207"/>
          <ac:spMkLst>
            <pc:docMk/>
            <pc:sldMk cId="4281281155" sldId="305"/>
            <ac:spMk id="29" creationId="{00000000-0000-0000-0000-000000000000}"/>
          </ac:spMkLst>
        </pc:spChg>
        <pc:grpChg chg="mod">
          <ac:chgData name="David Koenig" userId="3b2a9428a406e046" providerId="LiveId" clId="{320B3045-3406-4450-B874-7E2348929D7D}" dt="2017-11-06T11:31:07.160" v="370" actId="207"/>
          <ac:grpSpMkLst>
            <pc:docMk/>
            <pc:sldMk cId="4281281155" sldId="305"/>
            <ac:grpSpMk id="28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31:07.160" v="370" actId="207"/>
          <ac:grpSpMkLst>
            <pc:docMk/>
            <pc:sldMk cId="4281281155" sldId="305"/>
            <ac:grpSpMk id="38" creationId="{00000000-0000-0000-0000-000000000000}"/>
          </ac:grpSpMkLst>
        </pc:grpChg>
      </pc:sldChg>
      <pc:sldChg chg="modSp add setBg">
        <pc:chgData name="David Koenig" userId="3b2a9428a406e046" providerId="LiveId" clId="{320B3045-3406-4450-B874-7E2348929D7D}" dt="2017-11-06T11:31:30.738" v="385" actId="1037"/>
        <pc:sldMkLst>
          <pc:docMk/>
          <pc:sldMk cId="3366620744" sldId="306"/>
        </pc:sldMkLst>
        <pc:spChg chg="mod">
          <ac:chgData name="David Koenig" userId="3b2a9428a406e046" providerId="LiveId" clId="{320B3045-3406-4450-B874-7E2348929D7D}" dt="2017-11-06T11:31:25.191" v="376" actId="1038"/>
          <ac:spMkLst>
            <pc:docMk/>
            <pc:sldMk cId="3366620744" sldId="306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02" v="151" actId="27636"/>
          <ac:spMkLst>
            <pc:docMk/>
            <pc:sldMk cId="3366620744" sldId="306"/>
            <ac:spMk id="19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31:30.738" v="385" actId="1037"/>
          <ac:spMkLst>
            <pc:docMk/>
            <pc:sldMk cId="3366620744" sldId="306"/>
            <ac:spMk id="20" creationId="{00000000-0000-0000-0000-000000000000}"/>
          </ac:spMkLst>
        </pc:spChg>
      </pc:sldChg>
      <pc:sldChg chg="addSp delSp modSp add setBg">
        <pc:chgData name="David Koenig" userId="3b2a9428a406e046" providerId="LiveId" clId="{320B3045-3406-4450-B874-7E2348929D7D}" dt="2017-11-06T11:31:40.317" v="389" actId="478"/>
        <pc:sldMkLst>
          <pc:docMk/>
          <pc:sldMk cId="880226830" sldId="307"/>
        </pc:sldMkLst>
        <pc:spChg chg="add del mod">
          <ac:chgData name="David Koenig" userId="3b2a9428a406e046" providerId="LiveId" clId="{320B3045-3406-4450-B874-7E2348929D7D}" dt="2017-11-06T11:31:40.317" v="389" actId="478"/>
          <ac:spMkLst>
            <pc:docMk/>
            <pc:sldMk cId="880226830" sldId="307"/>
            <ac:spMk id="3" creationId="{B4DE68FE-20A6-4D05-B31C-E043C4A4AAAE}"/>
          </ac:spMkLst>
        </pc:spChg>
        <pc:spChg chg="del">
          <ac:chgData name="David Koenig" userId="3b2a9428a406e046" providerId="LiveId" clId="{320B3045-3406-4450-B874-7E2348929D7D}" dt="2017-11-06T11:31:36.910" v="386" actId="478"/>
          <ac:spMkLst>
            <pc:docMk/>
            <pc:sldMk cId="880226830" sldId="307"/>
            <ac:spMk id="12" creationId="{00000000-0000-0000-0000-000000000000}"/>
          </ac:spMkLst>
        </pc:spChg>
        <pc:spChg chg="add mod">
          <ac:chgData name="David Koenig" userId="3b2a9428a406e046" providerId="LiveId" clId="{320B3045-3406-4450-B874-7E2348929D7D}" dt="2017-11-06T11:31:37.472" v="388" actId="27636"/>
          <ac:spMkLst>
            <pc:docMk/>
            <pc:sldMk cId="880226830" sldId="307"/>
            <ac:spMk id="18" creationId="{ECBCA405-A219-4FDF-A168-6ADC369E0F65}"/>
          </ac:spMkLst>
        </pc:spChg>
        <pc:spChg chg="mod">
          <ac:chgData name="David Koenig" userId="3b2a9428a406e046" providerId="LiveId" clId="{320B3045-3406-4450-B874-7E2348929D7D}" dt="2017-11-06T11:18:42.218" v="152" actId="27636"/>
          <ac:spMkLst>
            <pc:docMk/>
            <pc:sldMk cId="880226830" sldId="307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1:36.910" v="386" actId="478"/>
          <ac:spMkLst>
            <pc:docMk/>
            <pc:sldMk cId="880226830" sldId="307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1:37.395" v="387" actId="478"/>
          <ac:spMkLst>
            <pc:docMk/>
            <pc:sldMk cId="880226830" sldId="307"/>
            <ac:spMk id="23" creationId="{C8AD0C77-2A78-41F6-8E1E-7A54AC2C9F31}"/>
          </ac:spMkLst>
        </pc:spChg>
      </pc:sldChg>
      <pc:sldChg chg="addSp delSp modSp add setBg">
        <pc:chgData name="David Koenig" userId="3b2a9428a406e046" providerId="LiveId" clId="{320B3045-3406-4450-B874-7E2348929D7D}" dt="2017-11-06T11:47:30.301" v="646" actId="1037"/>
        <pc:sldMkLst>
          <pc:docMk/>
          <pc:sldMk cId="2495378409" sldId="308"/>
        </pc:sldMkLst>
        <pc:spChg chg="add del mod">
          <ac:chgData name="David Koenig" userId="3b2a9428a406e046" providerId="LiveId" clId="{320B3045-3406-4450-B874-7E2348929D7D}" dt="2017-11-06T11:31:48.738" v="391" actId="478"/>
          <ac:spMkLst>
            <pc:docMk/>
            <pc:sldMk cId="2495378409" sldId="308"/>
            <ac:spMk id="4" creationId="{9AF7F30F-7026-47E0-AF5D-475B5DA5DC1C}"/>
          </ac:spMkLst>
        </pc:spChg>
        <pc:spChg chg="del">
          <ac:chgData name="David Koenig" userId="3b2a9428a406e046" providerId="LiveId" clId="{320B3045-3406-4450-B874-7E2348929D7D}" dt="2017-11-06T11:31:46.348" v="390" actId="478"/>
          <ac:spMkLst>
            <pc:docMk/>
            <pc:sldMk cId="2495378409" sldId="308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7:30.301" v="646" actId="1037"/>
          <ac:spMkLst>
            <pc:docMk/>
            <pc:sldMk cId="2495378409" sldId="308"/>
            <ac:spMk id="1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18" v="153" actId="27636"/>
          <ac:spMkLst>
            <pc:docMk/>
            <pc:sldMk cId="2495378409" sldId="308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1:46.348" v="390" actId="478"/>
          <ac:spMkLst>
            <pc:docMk/>
            <pc:sldMk cId="2495378409" sldId="308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1:49.192" v="392" actId="1037"/>
          <ac:spMkLst>
            <pc:docMk/>
            <pc:sldMk cId="2495378409" sldId="308"/>
            <ac:spMk id="21" creationId="{F3F107A4-F2EB-46B9-8E69-5010C7F83021}"/>
          </ac:spMkLst>
        </pc:spChg>
        <pc:spChg chg="add">
          <ac:chgData name="David Koenig" userId="3b2a9428a406e046" providerId="LiveId" clId="{320B3045-3406-4450-B874-7E2348929D7D}" dt="2017-11-06T11:31:49.192" v="392" actId="1037"/>
          <ac:spMkLst>
            <pc:docMk/>
            <pc:sldMk cId="2495378409" sldId="308"/>
            <ac:spMk id="22" creationId="{1F012EB3-1F0D-4809-9F54-B17BD41EC888}"/>
          </ac:spMkLst>
        </pc:spChg>
      </pc:sldChg>
      <pc:sldChg chg="addSp delSp modSp add setBg">
        <pc:chgData name="David Koenig" userId="3b2a9428a406e046" providerId="LiveId" clId="{320B3045-3406-4450-B874-7E2348929D7D}" dt="2017-11-06T11:47:48.115" v="670" actId="478"/>
        <pc:sldMkLst>
          <pc:docMk/>
          <pc:sldMk cId="2187243880" sldId="309"/>
        </pc:sldMkLst>
        <pc:spChg chg="add del mod">
          <ac:chgData name="David Koenig" userId="3b2a9428a406e046" providerId="LiveId" clId="{320B3045-3406-4450-B874-7E2348929D7D}" dt="2017-11-06T11:31:57.160" v="394" actId="478"/>
          <ac:spMkLst>
            <pc:docMk/>
            <pc:sldMk cId="2187243880" sldId="309"/>
            <ac:spMk id="3" creationId="{430295D6-00D4-40B6-A21C-64C74FC45BD7}"/>
          </ac:spMkLst>
        </pc:spChg>
        <pc:spChg chg="del">
          <ac:chgData name="David Koenig" userId="3b2a9428a406e046" providerId="LiveId" clId="{320B3045-3406-4450-B874-7E2348929D7D}" dt="2017-11-06T11:31:54.566" v="393" actId="478"/>
          <ac:spMkLst>
            <pc:docMk/>
            <pc:sldMk cId="2187243880" sldId="309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33" v="154" actId="27636"/>
          <ac:spMkLst>
            <pc:docMk/>
            <pc:sldMk cId="2187243880" sldId="309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1:54.566" v="393" actId="478"/>
          <ac:spMkLst>
            <pc:docMk/>
            <pc:sldMk cId="2187243880" sldId="309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1:57.536" v="395" actId="478"/>
          <ac:spMkLst>
            <pc:docMk/>
            <pc:sldMk cId="2187243880" sldId="309"/>
            <ac:spMk id="31" creationId="{2BF5CFC0-011A-4DA8-8683-C32B94E0340F}"/>
          </ac:spMkLst>
        </pc:spChg>
        <pc:spChg chg="add">
          <ac:chgData name="David Koenig" userId="3b2a9428a406e046" providerId="LiveId" clId="{320B3045-3406-4450-B874-7E2348929D7D}" dt="2017-11-06T11:31:57.536" v="395" actId="478"/>
          <ac:spMkLst>
            <pc:docMk/>
            <pc:sldMk cId="2187243880" sldId="309"/>
            <ac:spMk id="32" creationId="{7AE0D056-FDE4-49CE-B5DF-5F91FE1B3DF3}"/>
          </ac:spMkLst>
        </pc:spChg>
        <pc:grpChg chg="del">
          <ac:chgData name="David Koenig" userId="3b2a9428a406e046" providerId="LiveId" clId="{320B3045-3406-4450-B874-7E2348929D7D}" dt="2017-11-06T11:47:48.115" v="670" actId="478"/>
          <ac:grpSpMkLst>
            <pc:docMk/>
            <pc:sldMk cId="2187243880" sldId="309"/>
            <ac:grpSpMk id="23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47:46.099" v="669" actId="1038"/>
          <ac:grpSpMkLst>
            <pc:docMk/>
            <pc:sldMk cId="2187243880" sldId="309"/>
            <ac:grpSpMk id="30" creationId="{00000000-0000-0000-0000-000000000000}"/>
          </ac:grpSpMkLst>
        </pc:grpChg>
      </pc:sldChg>
      <pc:sldChg chg="addSp delSp modSp add setBg">
        <pc:chgData name="David Koenig" userId="3b2a9428a406e046" providerId="LiveId" clId="{320B3045-3406-4450-B874-7E2348929D7D}" dt="2017-11-06T11:53:53.676" v="721" actId="207"/>
        <pc:sldMkLst>
          <pc:docMk/>
          <pc:sldMk cId="1716864488" sldId="310"/>
        </pc:sldMkLst>
        <pc:spChg chg="add del mod">
          <ac:chgData name="David Koenig" userId="3b2a9428a406e046" providerId="LiveId" clId="{320B3045-3406-4450-B874-7E2348929D7D}" dt="2017-11-06T11:32:03.504" v="397" actId="478"/>
          <ac:spMkLst>
            <pc:docMk/>
            <pc:sldMk cId="1716864488" sldId="310"/>
            <ac:spMk id="4" creationId="{39F8F580-FFEE-45A7-8965-B860F7C1B448}"/>
          </ac:spMkLst>
        </pc:spChg>
        <pc:spChg chg="add">
          <ac:chgData name="David Koenig" userId="3b2a9428a406e046" providerId="LiveId" clId="{320B3045-3406-4450-B874-7E2348929D7D}" dt="2017-11-06T11:32:03.942" v="398" actId="207"/>
          <ac:spMkLst>
            <pc:docMk/>
            <pc:sldMk cId="1716864488" sldId="310"/>
            <ac:spMk id="9" creationId="{232177D7-AC11-44FC-9A29-87E618280928}"/>
          </ac:spMkLst>
        </pc:spChg>
        <pc:spChg chg="add">
          <ac:chgData name="David Koenig" userId="3b2a9428a406e046" providerId="LiveId" clId="{320B3045-3406-4450-B874-7E2348929D7D}" dt="2017-11-06T11:32:03.942" v="398" actId="207"/>
          <ac:spMkLst>
            <pc:docMk/>
            <pc:sldMk cId="1716864488" sldId="310"/>
            <ac:spMk id="10" creationId="{29A15867-0043-4563-A457-5FCC36A3AF9C}"/>
          </ac:spMkLst>
        </pc:spChg>
        <pc:spChg chg="del">
          <ac:chgData name="David Koenig" userId="3b2a9428a406e046" providerId="LiveId" clId="{320B3045-3406-4450-B874-7E2348929D7D}" dt="2017-11-06T11:32:01.535" v="396" actId="478"/>
          <ac:spMkLst>
            <pc:docMk/>
            <pc:sldMk cId="1716864488" sldId="310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33" v="155" actId="27636"/>
          <ac:spMkLst>
            <pc:docMk/>
            <pc:sldMk cId="1716864488" sldId="310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2:01.535" v="396" actId="478"/>
          <ac:spMkLst>
            <pc:docMk/>
            <pc:sldMk cId="1716864488" sldId="310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53.676" v="721" actId="207"/>
          <ac:graphicFrameMkLst>
            <pc:docMk/>
            <pc:sldMk cId="1716864488" sldId="310"/>
            <ac:graphicFrameMk id="3" creationId="{00000000-0000-0000-0000-000000000000}"/>
          </ac:graphicFrameMkLst>
        </pc:graphicFrameChg>
      </pc:sldChg>
      <pc:sldChg chg="addSp delSp modSp add setBg">
        <pc:chgData name="David Koenig" userId="3b2a9428a406e046" providerId="LiveId" clId="{320B3045-3406-4450-B874-7E2348929D7D}" dt="2017-11-06T11:32:11.660" v="401" actId="207"/>
        <pc:sldMkLst>
          <pc:docMk/>
          <pc:sldMk cId="2808167117" sldId="311"/>
        </pc:sldMkLst>
        <pc:spChg chg="add del mod">
          <ac:chgData name="David Koenig" userId="3b2a9428a406e046" providerId="LiveId" clId="{320B3045-3406-4450-B874-7E2348929D7D}" dt="2017-11-06T11:32:11.286" v="400" actId="478"/>
          <ac:spMkLst>
            <pc:docMk/>
            <pc:sldMk cId="2808167117" sldId="311"/>
            <ac:spMk id="6" creationId="{70C93136-D837-4AE4-8AEF-41D95EF146D8}"/>
          </ac:spMkLst>
        </pc:spChg>
        <pc:spChg chg="del">
          <ac:chgData name="David Koenig" userId="3b2a9428a406e046" providerId="LiveId" clId="{320B3045-3406-4450-B874-7E2348929D7D}" dt="2017-11-06T11:32:08.707" v="399" actId="478"/>
          <ac:spMkLst>
            <pc:docMk/>
            <pc:sldMk cId="2808167117" sldId="311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2:11.660" v="401" actId="207"/>
          <ac:spMkLst>
            <pc:docMk/>
            <pc:sldMk cId="2808167117" sldId="311"/>
            <ac:spMk id="18" creationId="{3BCC4B45-9BF7-4FBA-B8D3-76FB0285F9A1}"/>
          </ac:spMkLst>
        </pc:spChg>
        <pc:spChg chg="mod">
          <ac:chgData name="David Koenig" userId="3b2a9428a406e046" providerId="LiveId" clId="{320B3045-3406-4450-B874-7E2348929D7D}" dt="2017-11-06T11:18:42.265" v="156" actId="27636"/>
          <ac:spMkLst>
            <pc:docMk/>
            <pc:sldMk cId="2808167117" sldId="311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2:08.707" v="399" actId="478"/>
          <ac:spMkLst>
            <pc:docMk/>
            <pc:sldMk cId="2808167117" sldId="311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2:11.660" v="401" actId="207"/>
          <ac:spMkLst>
            <pc:docMk/>
            <pc:sldMk cId="2808167117" sldId="311"/>
            <ac:spMk id="21" creationId="{4879FE8D-4417-40C0-B56E-ED5B87DCDDF4}"/>
          </ac:spMkLst>
        </pc:spChg>
      </pc:sldChg>
      <pc:sldChg chg="addSp delSp modSp add setBg">
        <pc:chgData name="David Koenig" userId="3b2a9428a406e046" providerId="LiveId" clId="{320B3045-3406-4450-B874-7E2348929D7D}" dt="2017-11-06T11:49:32.286" v="682" actId="1076"/>
        <pc:sldMkLst>
          <pc:docMk/>
          <pc:sldMk cId="2076424258" sldId="312"/>
        </pc:sldMkLst>
        <pc:spChg chg="add del mod">
          <ac:chgData name="David Koenig" userId="3b2a9428a406e046" providerId="LiveId" clId="{320B3045-3406-4450-B874-7E2348929D7D}" dt="2017-11-06T11:32:21.348" v="403" actId="478"/>
          <ac:spMkLst>
            <pc:docMk/>
            <pc:sldMk cId="2076424258" sldId="312"/>
            <ac:spMk id="8" creationId="{FD31D1C6-4E26-479C-A3D8-5E41FC033748}"/>
          </ac:spMkLst>
        </pc:spChg>
        <pc:spChg chg="del">
          <ac:chgData name="David Koenig" userId="3b2a9428a406e046" providerId="LiveId" clId="{320B3045-3406-4450-B874-7E2348929D7D}" dt="2017-11-06T11:32:18.270" v="402" actId="478"/>
          <ac:spMkLst>
            <pc:docMk/>
            <pc:sldMk cId="2076424258" sldId="312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32:31.335" v="405" actId="1076"/>
          <ac:spMkLst>
            <pc:docMk/>
            <pc:sldMk cId="2076424258" sldId="312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2:18.270" v="402" actId="478"/>
          <ac:spMkLst>
            <pc:docMk/>
            <pc:sldMk cId="2076424258" sldId="312"/>
            <ac:spMk id="20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9:19.348" v="681" actId="1076"/>
          <ac:spMkLst>
            <pc:docMk/>
            <pc:sldMk cId="2076424258" sldId="312"/>
            <ac:spMk id="2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48:33.833" v="676" actId="1076"/>
          <ac:spMkLst>
            <pc:docMk/>
            <pc:sldMk cId="2076424258" sldId="312"/>
            <ac:spMk id="31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2:22.082" v="404" actId="1076"/>
          <ac:spMkLst>
            <pc:docMk/>
            <pc:sldMk cId="2076424258" sldId="312"/>
            <ac:spMk id="35" creationId="{172BE794-A86C-4B9A-B268-A96DF390B890}"/>
          </ac:spMkLst>
        </pc:spChg>
        <pc:spChg chg="del">
          <ac:chgData name="David Koenig" userId="3b2a9428a406e046" providerId="LiveId" clId="{320B3045-3406-4450-B874-7E2348929D7D}" dt="2017-11-06T11:48:45.379" v="679" actId="478"/>
          <ac:spMkLst>
            <pc:docMk/>
            <pc:sldMk cId="2076424258" sldId="312"/>
            <ac:spMk id="36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2:22.082" v="404" actId="1076"/>
          <ac:spMkLst>
            <pc:docMk/>
            <pc:sldMk cId="2076424258" sldId="312"/>
            <ac:spMk id="37" creationId="{03651E9A-9991-4152-8D78-1B683B90B4F2}"/>
          </ac:spMkLst>
        </pc:spChg>
        <pc:spChg chg="mod">
          <ac:chgData name="David Koenig" userId="3b2a9428a406e046" providerId="LiveId" clId="{320B3045-3406-4450-B874-7E2348929D7D}" dt="2017-11-06T11:48:37.755" v="677" actId="1076"/>
          <ac:spMkLst>
            <pc:docMk/>
            <pc:sldMk cId="2076424258" sldId="312"/>
            <ac:spMk id="46" creationId="{00000000-0000-0000-0000-000000000000}"/>
          </ac:spMkLst>
        </pc:spChg>
        <pc:grpChg chg="mod">
          <ac:chgData name="David Koenig" userId="3b2a9428a406e046" providerId="LiveId" clId="{320B3045-3406-4450-B874-7E2348929D7D}" dt="2017-11-06T11:48:19.677" v="673" actId="1076"/>
          <ac:grpSpMkLst>
            <pc:docMk/>
            <pc:sldMk cId="2076424258" sldId="312"/>
            <ac:grpSpMk id="5" creationId="{00000000-0000-0000-0000-000000000000}"/>
          </ac:grpSpMkLst>
        </pc:grpChg>
        <pc:grpChg chg="ord">
          <ac:chgData name="David Koenig" userId="3b2a9428a406e046" providerId="LiveId" clId="{320B3045-3406-4450-B874-7E2348929D7D}" dt="2017-11-06T11:48:28.051" v="675" actId="166"/>
          <ac:grpSpMkLst>
            <pc:docMk/>
            <pc:sldMk cId="2076424258" sldId="312"/>
            <ac:grpSpMk id="6" creationId="{00000000-0000-0000-0000-000000000000}"/>
          </ac:grpSpMkLst>
        </pc:grpChg>
        <pc:grpChg chg="ord">
          <ac:chgData name="David Koenig" userId="3b2a9428a406e046" providerId="LiveId" clId="{320B3045-3406-4450-B874-7E2348929D7D}" dt="2017-11-06T11:48:28.051" v="675" actId="166"/>
          <ac:grpSpMkLst>
            <pc:docMk/>
            <pc:sldMk cId="2076424258" sldId="312"/>
            <ac:grpSpMk id="7" creationId="{00000000-0000-0000-0000-000000000000}"/>
          </ac:grpSpMkLst>
        </pc:grpChg>
        <pc:grpChg chg="ord">
          <ac:chgData name="David Koenig" userId="3b2a9428a406e046" providerId="LiveId" clId="{320B3045-3406-4450-B874-7E2348929D7D}" dt="2017-11-06T11:48:28.051" v="675" actId="166"/>
          <ac:grpSpMkLst>
            <pc:docMk/>
            <pc:sldMk cId="2076424258" sldId="312"/>
            <ac:grpSpMk id="14" creationId="{00000000-0000-0000-0000-000000000000}"/>
          </ac:grpSpMkLst>
        </pc:grpChg>
        <pc:grpChg chg="del">
          <ac:chgData name="David Koenig" userId="3b2a9428a406e046" providerId="LiveId" clId="{320B3045-3406-4450-B874-7E2348929D7D}" dt="2017-11-06T11:48:40.880" v="678" actId="478"/>
          <ac:grpSpMkLst>
            <pc:docMk/>
            <pc:sldMk cId="2076424258" sldId="312"/>
            <ac:grpSpMk id="30" creationId="{00000000-0000-0000-0000-000000000000}"/>
          </ac:grpSpMkLst>
        </pc:grpChg>
        <pc:grpChg chg="del">
          <ac:chgData name="David Koenig" userId="3b2a9428a406e046" providerId="LiveId" clId="{320B3045-3406-4450-B874-7E2348929D7D}" dt="2017-11-06T11:32:18.270" v="402" actId="478"/>
          <ac:grpSpMkLst>
            <pc:docMk/>
            <pc:sldMk cId="2076424258" sldId="312"/>
            <ac:grpSpMk id="54" creationId="{00000000-0000-0000-0000-000000000000}"/>
          </ac:grpSpMkLst>
        </pc:grpChg>
        <pc:picChg chg="mod">
          <ac:chgData name="David Koenig" userId="3b2a9428a406e046" providerId="LiveId" clId="{320B3045-3406-4450-B874-7E2348929D7D}" dt="2017-11-06T11:49:32.286" v="682" actId="1076"/>
          <ac:picMkLst>
            <pc:docMk/>
            <pc:sldMk cId="2076424258" sldId="312"/>
            <ac:picMk id="21" creationId="{00000000-0000-0000-0000-000000000000}"/>
          </ac:picMkLst>
        </pc:picChg>
      </pc:sldChg>
      <pc:sldChg chg="addSp delSp modSp add setBg">
        <pc:chgData name="David Koenig" userId="3b2a9428a406e046" providerId="LiveId" clId="{320B3045-3406-4450-B874-7E2348929D7D}" dt="2017-11-06T11:50:31.099" v="686" actId="478"/>
        <pc:sldMkLst>
          <pc:docMk/>
          <pc:sldMk cId="462377154" sldId="313"/>
        </pc:sldMkLst>
        <pc:spChg chg="add del mod">
          <ac:chgData name="David Koenig" userId="3b2a9428a406e046" providerId="LiveId" clId="{320B3045-3406-4450-B874-7E2348929D7D}" dt="2017-11-06T11:32:48.364" v="408" actId="478"/>
          <ac:spMkLst>
            <pc:docMk/>
            <pc:sldMk cId="462377154" sldId="313"/>
            <ac:spMk id="4" creationId="{0BF5BB94-D604-49EA-8994-831B55DCD045}"/>
          </ac:spMkLst>
        </pc:spChg>
        <pc:spChg chg="del">
          <ac:chgData name="David Koenig" userId="3b2a9428a406e046" providerId="LiveId" clId="{320B3045-3406-4450-B874-7E2348929D7D}" dt="2017-11-06T11:32:44.535" v="407" actId="478"/>
          <ac:spMkLst>
            <pc:docMk/>
            <pc:sldMk cId="462377154" sldId="313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81" v="158" actId="27636"/>
          <ac:spMkLst>
            <pc:docMk/>
            <pc:sldMk cId="462377154" sldId="313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2:44.535" v="407" actId="478"/>
          <ac:spMkLst>
            <pc:docMk/>
            <pc:sldMk cId="462377154" sldId="313"/>
            <ac:spMk id="20" creationId="{00000000-0000-0000-0000-000000000000}"/>
          </ac:spMkLst>
        </pc:spChg>
        <pc:spChg chg="del topLvl">
          <ac:chgData name="David Koenig" userId="3b2a9428a406e046" providerId="LiveId" clId="{320B3045-3406-4450-B874-7E2348929D7D}" dt="2017-11-06T11:50:31.099" v="686" actId="478"/>
          <ac:spMkLst>
            <pc:docMk/>
            <pc:sldMk cId="462377154" sldId="313"/>
            <ac:spMk id="27" creationId="{00000000-0000-0000-0000-000000000000}"/>
          </ac:spMkLst>
        </pc:spChg>
        <pc:spChg chg="del topLvl">
          <ac:chgData name="David Koenig" userId="3b2a9428a406e046" providerId="LiveId" clId="{320B3045-3406-4450-B874-7E2348929D7D}" dt="2017-11-06T11:50:30.193" v="685" actId="478"/>
          <ac:spMkLst>
            <pc:docMk/>
            <pc:sldMk cId="462377154" sldId="313"/>
            <ac:spMk id="28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50:30.193" v="685" actId="478"/>
          <ac:spMkLst>
            <pc:docMk/>
            <pc:sldMk cId="462377154" sldId="313"/>
            <ac:spMk id="29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2:52.296" v="409" actId="478"/>
          <ac:spMkLst>
            <pc:docMk/>
            <pc:sldMk cId="462377154" sldId="313"/>
            <ac:spMk id="31" creationId="{9F08AD39-498F-42D5-8E1F-267A9F55573D}"/>
          </ac:spMkLst>
        </pc:spChg>
        <pc:spChg chg="add">
          <ac:chgData name="David Koenig" userId="3b2a9428a406e046" providerId="LiveId" clId="{320B3045-3406-4450-B874-7E2348929D7D}" dt="2017-11-06T11:32:52.296" v="409" actId="478"/>
          <ac:spMkLst>
            <pc:docMk/>
            <pc:sldMk cId="462377154" sldId="313"/>
            <ac:spMk id="32" creationId="{26B0C02E-7FC2-4DF2-B06F-C62318F36C6F}"/>
          </ac:spMkLst>
        </pc:spChg>
        <pc:grpChg chg="del">
          <ac:chgData name="David Koenig" userId="3b2a9428a406e046" providerId="LiveId" clId="{320B3045-3406-4450-B874-7E2348929D7D}" dt="2017-11-06T11:50:30.193" v="685" actId="478"/>
          <ac:grpSpMkLst>
            <pc:docMk/>
            <pc:sldMk cId="462377154" sldId="313"/>
            <ac:grpSpMk id="25" creationId="{00000000-0000-0000-0000-000000000000}"/>
          </ac:grpSpMkLst>
        </pc:grpChg>
        <pc:grpChg chg="del">
          <ac:chgData name="David Koenig" userId="3b2a9428a406e046" providerId="LiveId" clId="{320B3045-3406-4450-B874-7E2348929D7D}" dt="2017-11-06T11:32:48.364" v="408" actId="478"/>
          <ac:grpSpMkLst>
            <pc:docMk/>
            <pc:sldMk cId="462377154" sldId="313"/>
            <ac:grpSpMk id="55" creationId="{00000000-0000-0000-0000-000000000000}"/>
          </ac:grpSpMkLst>
        </pc:grpChg>
      </pc:sldChg>
      <pc:sldChg chg="addSp delSp modSp add setBg">
        <pc:chgData name="David Koenig" userId="3b2a9428a406e046" providerId="LiveId" clId="{320B3045-3406-4450-B874-7E2348929D7D}" dt="2017-11-06T11:53:45.005" v="720" actId="207"/>
        <pc:sldMkLst>
          <pc:docMk/>
          <pc:sldMk cId="2816012015" sldId="314"/>
        </pc:sldMkLst>
        <pc:spChg chg="mod">
          <ac:chgData name="David Koenig" userId="3b2a9428a406e046" providerId="LiveId" clId="{320B3045-3406-4450-B874-7E2348929D7D}" dt="2017-11-06T11:50:08.426" v="683" actId="207"/>
          <ac:spMkLst>
            <pc:docMk/>
            <pc:sldMk cId="2816012015" sldId="314"/>
            <ac:spMk id="5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32:57.286" v="410" actId="478"/>
          <ac:spMkLst>
            <pc:docMk/>
            <pc:sldMk cId="2816012015" sldId="314"/>
            <ac:spMk id="12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3:01.113" v="415" actId="478"/>
          <ac:spMkLst>
            <pc:docMk/>
            <pc:sldMk cId="2816012015" sldId="314"/>
            <ac:spMk id="14" creationId="{438F6A09-2500-4270-9ED5-E73A11FFD831}"/>
          </ac:spMkLst>
        </pc:spChg>
        <pc:spChg chg="mod">
          <ac:chgData name="David Koenig" userId="3b2a9428a406e046" providerId="LiveId" clId="{320B3045-3406-4450-B874-7E2348929D7D}" dt="2017-11-06T11:18:42.296" v="159" actId="27636"/>
          <ac:spMkLst>
            <pc:docMk/>
            <pc:sldMk cId="2816012015" sldId="314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2:57.286" v="410" actId="478"/>
          <ac:spMkLst>
            <pc:docMk/>
            <pc:sldMk cId="2816012015" sldId="314"/>
            <ac:spMk id="20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0:08.426" v="683" actId="207"/>
          <ac:spMkLst>
            <pc:docMk/>
            <pc:sldMk cId="2816012015" sldId="314"/>
            <ac:spMk id="29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0:08.426" v="683" actId="207"/>
          <ac:spMkLst>
            <pc:docMk/>
            <pc:sldMk cId="2816012015" sldId="314"/>
            <ac:spMk id="30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0:08.426" v="683" actId="207"/>
          <ac:spMkLst>
            <pc:docMk/>
            <pc:sldMk cId="2816012015" sldId="314"/>
            <ac:spMk id="31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2:59.223" v="414" actId="207"/>
          <ac:spMkLst>
            <pc:docMk/>
            <pc:sldMk cId="2816012015" sldId="314"/>
            <ac:spMk id="35" creationId="{7626C8F0-9E40-4014-9087-FB97DBBF3803}"/>
          </ac:spMkLst>
        </pc:spChg>
        <pc:spChg chg="add del">
          <ac:chgData name="David Koenig" userId="3b2a9428a406e046" providerId="LiveId" clId="{320B3045-3406-4450-B874-7E2348929D7D}" dt="2017-11-06T11:32:59.223" v="414" actId="207"/>
          <ac:spMkLst>
            <pc:docMk/>
            <pc:sldMk cId="2816012015" sldId="314"/>
            <ac:spMk id="37" creationId="{1E2D303E-910B-4576-B236-16372F954E6C}"/>
          </ac:spMkLst>
        </pc:spChg>
        <pc:spChg chg="add">
          <ac:chgData name="David Koenig" userId="3b2a9428a406e046" providerId="LiveId" clId="{320B3045-3406-4450-B874-7E2348929D7D}" dt="2017-11-06T11:33:02.145" v="416" actId="207"/>
          <ac:spMkLst>
            <pc:docMk/>
            <pc:sldMk cId="2816012015" sldId="314"/>
            <ac:spMk id="39" creationId="{488A5D87-3418-4CE7-B09F-EA222E1A3516}"/>
          </ac:spMkLst>
        </pc:spChg>
        <pc:spChg chg="add">
          <ac:chgData name="David Koenig" userId="3b2a9428a406e046" providerId="LiveId" clId="{320B3045-3406-4450-B874-7E2348929D7D}" dt="2017-11-06T11:33:02.145" v="416" actId="207"/>
          <ac:spMkLst>
            <pc:docMk/>
            <pc:sldMk cId="2816012015" sldId="314"/>
            <ac:spMk id="44" creationId="{445E977C-33FE-42BC-A43F-B3EED6A435B0}"/>
          </ac:spMkLst>
        </pc:spChg>
        <pc:grpChg chg="mod">
          <ac:chgData name="David Koenig" userId="3b2a9428a406e046" providerId="LiveId" clId="{320B3045-3406-4450-B874-7E2348929D7D}" dt="2017-11-06T11:50:08.426" v="683" actId="207"/>
          <ac:grpSpMkLst>
            <pc:docMk/>
            <pc:sldMk cId="2816012015" sldId="314"/>
            <ac:grpSpMk id="8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50:08.426" v="683" actId="207"/>
          <ac:grpSpMkLst>
            <pc:docMk/>
            <pc:sldMk cId="2816012015" sldId="314"/>
            <ac:grpSpMk id="9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50:08.426" v="683" actId="207"/>
          <ac:grpSpMkLst>
            <pc:docMk/>
            <pc:sldMk cId="2816012015" sldId="314"/>
            <ac:grpSpMk id="10" creationId="{00000000-0000-0000-0000-000000000000}"/>
          </ac:grpSpMkLst>
        </pc:grpChg>
        <pc:grpChg chg="mod">
          <ac:chgData name="David Koenig" userId="3b2a9428a406e046" providerId="LiveId" clId="{320B3045-3406-4450-B874-7E2348929D7D}" dt="2017-11-06T11:50:08.426" v="683" actId="207"/>
          <ac:grpSpMkLst>
            <pc:docMk/>
            <pc:sldMk cId="2816012015" sldId="314"/>
            <ac:grpSpMk id="11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3:45.005" v="720" actId="207"/>
          <ac:graphicFrameMkLst>
            <pc:docMk/>
            <pc:sldMk cId="2816012015" sldId="314"/>
            <ac:graphicFrameMk id="3" creationId="{00000000-0000-0000-0000-000000000000}"/>
          </ac:graphicFrameMkLst>
        </pc:graphicFrameChg>
      </pc:sldChg>
      <pc:sldChg chg="addSp delSp modSp add setBg">
        <pc:chgData name="David Koenig" userId="3b2a9428a406e046" providerId="LiveId" clId="{320B3045-3406-4450-B874-7E2348929D7D}" dt="2017-11-06T11:53:40.489" v="719" actId="207"/>
        <pc:sldMkLst>
          <pc:docMk/>
          <pc:sldMk cId="959180651" sldId="315"/>
        </pc:sldMkLst>
        <pc:spChg chg="add del mod">
          <ac:chgData name="David Koenig" userId="3b2a9428a406e046" providerId="LiveId" clId="{320B3045-3406-4450-B874-7E2348929D7D}" dt="2017-11-06T11:33:12.317" v="418" actId="478"/>
          <ac:spMkLst>
            <pc:docMk/>
            <pc:sldMk cId="959180651" sldId="315"/>
            <ac:spMk id="4" creationId="{D30B8D35-3491-4160-A987-C19E9938002D}"/>
          </ac:spMkLst>
        </pc:spChg>
        <pc:spChg chg="del">
          <ac:chgData name="David Koenig" userId="3b2a9428a406e046" providerId="LiveId" clId="{320B3045-3406-4450-B874-7E2348929D7D}" dt="2017-11-06T11:33:09.676" v="417" actId="478"/>
          <ac:spMkLst>
            <pc:docMk/>
            <pc:sldMk cId="959180651" sldId="315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296" v="160" actId="27636"/>
          <ac:spMkLst>
            <pc:docMk/>
            <pc:sldMk cId="959180651" sldId="315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09.676" v="417" actId="478"/>
          <ac:spMkLst>
            <pc:docMk/>
            <pc:sldMk cId="959180651" sldId="315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3:13.145" v="419" actId="207"/>
          <ac:spMkLst>
            <pc:docMk/>
            <pc:sldMk cId="959180651" sldId="315"/>
            <ac:spMk id="29" creationId="{95809F83-361B-4455-A29B-BF522EF85DF2}"/>
          </ac:spMkLst>
        </pc:spChg>
        <pc:spChg chg="add">
          <ac:chgData name="David Koenig" userId="3b2a9428a406e046" providerId="LiveId" clId="{320B3045-3406-4450-B874-7E2348929D7D}" dt="2017-11-06T11:33:13.145" v="419" actId="207"/>
          <ac:spMkLst>
            <pc:docMk/>
            <pc:sldMk cId="959180651" sldId="315"/>
            <ac:spMk id="30" creationId="{20D8F923-0899-44D8-BEEE-9CCBCA268DDB}"/>
          </ac:spMkLst>
        </pc:spChg>
        <pc:spChg chg="del">
          <ac:chgData name="David Koenig" userId="3b2a9428a406e046" providerId="LiveId" clId="{320B3045-3406-4450-B874-7E2348929D7D}" dt="2017-11-06T11:50:26.661" v="684" actId="478"/>
          <ac:spMkLst>
            <pc:docMk/>
            <pc:sldMk cId="959180651" sldId="315"/>
            <ac:spMk id="36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40.489" v="719" actId="207"/>
          <ac:graphicFrameMkLst>
            <pc:docMk/>
            <pc:sldMk cId="959180651" sldId="315"/>
            <ac:graphicFrameMk id="3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35.082" v="718" actId="207"/>
        <pc:sldMkLst>
          <pc:docMk/>
          <pc:sldMk cId="3436790400" sldId="316"/>
        </pc:sldMkLst>
        <pc:spChg chg="add del mod">
          <ac:chgData name="David Koenig" userId="3b2a9428a406e046" providerId="LiveId" clId="{320B3045-3406-4450-B874-7E2348929D7D}" dt="2017-11-06T11:33:20.551" v="421" actId="478"/>
          <ac:spMkLst>
            <pc:docMk/>
            <pc:sldMk cId="3436790400" sldId="316"/>
            <ac:spMk id="4" creationId="{6A3CDD03-8295-4F33-B362-1B87F6A02854}"/>
          </ac:spMkLst>
        </pc:spChg>
        <pc:spChg chg="del">
          <ac:chgData name="David Koenig" userId="3b2a9428a406e046" providerId="LiveId" clId="{320B3045-3406-4450-B874-7E2348929D7D}" dt="2017-11-06T11:33:18.161" v="420" actId="478"/>
          <ac:spMkLst>
            <pc:docMk/>
            <pc:sldMk cId="3436790400" sldId="316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312" v="161" actId="27636"/>
          <ac:spMkLst>
            <pc:docMk/>
            <pc:sldMk cId="3436790400" sldId="316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18.161" v="420" actId="478"/>
          <ac:spMkLst>
            <pc:docMk/>
            <pc:sldMk cId="3436790400" sldId="316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3:21.035" v="422" actId="207"/>
          <ac:spMkLst>
            <pc:docMk/>
            <pc:sldMk cId="3436790400" sldId="316"/>
            <ac:spMk id="34" creationId="{4473112F-E22A-41F9-ABA7-623477372BFA}"/>
          </ac:spMkLst>
        </pc:spChg>
        <pc:spChg chg="add">
          <ac:chgData name="David Koenig" userId="3b2a9428a406e046" providerId="LiveId" clId="{320B3045-3406-4450-B874-7E2348929D7D}" dt="2017-11-06T11:33:21.035" v="422" actId="207"/>
          <ac:spMkLst>
            <pc:docMk/>
            <pc:sldMk cId="3436790400" sldId="316"/>
            <ac:spMk id="35" creationId="{A44386A8-A551-4E3E-8A0E-997B22F94E55}"/>
          </ac:spMkLst>
        </pc:spChg>
        <pc:spChg chg="del">
          <ac:chgData name="David Koenig" userId="3b2a9428a406e046" providerId="LiveId" clId="{320B3045-3406-4450-B874-7E2348929D7D}" dt="2017-11-06T11:50:39.739" v="688" actId="478"/>
          <ac:spMkLst>
            <pc:docMk/>
            <pc:sldMk cId="3436790400" sldId="316"/>
            <ac:spMk id="36" creationId="{00000000-0000-0000-0000-000000000000}"/>
          </ac:spMkLst>
        </pc:spChg>
        <pc:grpChg chg="del">
          <ac:chgData name="David Koenig" userId="3b2a9428a406e046" providerId="LiveId" clId="{320B3045-3406-4450-B874-7E2348929D7D}" dt="2017-11-06T11:50:37.786" v="687" actId="478"/>
          <ac:grpSpMkLst>
            <pc:docMk/>
            <pc:sldMk cId="3436790400" sldId="316"/>
            <ac:grpSpMk id="29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3:35.082" v="718" actId="207"/>
          <ac:graphicFrameMkLst>
            <pc:docMk/>
            <pc:sldMk cId="3436790400" sldId="316"/>
            <ac:graphicFrameMk id="3" creationId="{00000000-0000-0000-0000-000000000000}"/>
          </ac:graphicFrameMkLst>
        </pc:graphicFrameChg>
      </pc:sldChg>
      <pc:sldChg chg="addSp delSp modSp add delAnim modAnim">
        <pc:chgData name="David Koenig" userId="3b2a9428a406e046" providerId="LiveId" clId="{320B3045-3406-4450-B874-7E2348929D7D}" dt="2017-11-07T06:10:01.792" v="726"/>
        <pc:sldMkLst>
          <pc:docMk/>
          <pc:sldMk cId="440065582" sldId="317"/>
        </pc:sldMkLst>
        <pc:spChg chg="add del mod">
          <ac:chgData name="David Koenig" userId="3b2a9428a406e046" providerId="LiveId" clId="{320B3045-3406-4450-B874-7E2348929D7D}" dt="2017-11-07T06:09:48.729" v="725" actId="478"/>
          <ac:spMkLst>
            <pc:docMk/>
            <pc:sldMk cId="440065582" sldId="317"/>
            <ac:spMk id="5" creationId="{A202FC4E-A8D1-4088-AC4A-0FAFC79004C7}"/>
          </ac:spMkLst>
        </pc:spChg>
        <pc:spChg chg="add del mod">
          <ac:chgData name="David Koenig" userId="3b2a9428a406e046" providerId="LiveId" clId="{320B3045-3406-4450-B874-7E2348929D7D}" dt="2017-11-06T11:33:29.598" v="428" actId="478"/>
          <ac:spMkLst>
            <pc:docMk/>
            <pc:sldMk cId="440065582" sldId="317"/>
            <ac:spMk id="5" creationId="{940975FC-7C30-43B6-B629-AE42155A22E4}"/>
          </ac:spMkLst>
        </pc:spChg>
        <pc:spChg chg="add mod">
          <ac:chgData name="David Koenig" userId="3b2a9428a406e046" providerId="LiveId" clId="{320B3045-3406-4450-B874-7E2348929D7D}" dt="2017-11-07T06:09:42.025" v="723" actId="1076"/>
          <ac:spMkLst>
            <pc:docMk/>
            <pc:sldMk cId="440065582" sldId="317"/>
            <ac:spMk id="9" creationId="{35C07BDF-0DC6-402C-A041-7FD147CE3EE8}"/>
          </ac:spMkLst>
        </pc:spChg>
        <pc:spChg chg="add del mod">
          <ac:chgData name="David Koenig" userId="3b2a9428a406e046" providerId="LiveId" clId="{320B3045-3406-4450-B874-7E2348929D7D}" dt="2017-11-06T11:33:27.645" v="427" actId="207"/>
          <ac:spMkLst>
            <pc:docMk/>
            <pc:sldMk cId="440065582" sldId="317"/>
            <ac:spMk id="11" creationId="{885B196C-6A08-4D38-BC7B-E9C39BB63781}"/>
          </ac:spMkLst>
        </pc:spChg>
        <pc:spChg chg="del">
          <ac:chgData name="David Koenig" userId="3b2a9428a406e046" providerId="LiveId" clId="{320B3045-3406-4450-B874-7E2348929D7D}" dt="2017-11-06T11:33:25.942" v="423" actId="478"/>
          <ac:spMkLst>
            <pc:docMk/>
            <pc:sldMk cId="440065582" sldId="317"/>
            <ac:spMk id="12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7T06:09:45.198" v="724" actId="478"/>
          <ac:spMkLst>
            <pc:docMk/>
            <pc:sldMk cId="440065582" sldId="317"/>
            <ac:spMk id="13" creationId="{00000000-0000-0000-0000-000000000000}"/>
          </ac:spMkLst>
        </pc:spChg>
        <pc:spChg chg="add del">
          <ac:chgData name="David Koenig" userId="3b2a9428a406e046" providerId="LiveId" clId="{320B3045-3406-4450-B874-7E2348929D7D}" dt="2017-11-06T11:33:27.645" v="427" actId="207"/>
          <ac:spMkLst>
            <pc:docMk/>
            <pc:sldMk cId="440065582" sldId="317"/>
            <ac:spMk id="14" creationId="{A7D76F36-A46D-4DE9-AFFB-8436871DD356}"/>
          </ac:spMkLst>
        </pc:spChg>
        <pc:spChg chg="add">
          <ac:chgData name="David Koenig" userId="3b2a9428a406e046" providerId="LiveId" clId="{320B3045-3406-4450-B874-7E2348929D7D}" dt="2017-11-06T11:33:30.301" v="429" actId="207"/>
          <ac:spMkLst>
            <pc:docMk/>
            <pc:sldMk cId="440065582" sldId="317"/>
            <ac:spMk id="15" creationId="{250095B4-4414-4DCA-8E78-801F6DFB1536}"/>
          </ac:spMkLst>
        </pc:spChg>
        <pc:spChg chg="add">
          <ac:chgData name="David Koenig" userId="3b2a9428a406e046" providerId="LiveId" clId="{320B3045-3406-4450-B874-7E2348929D7D}" dt="2017-11-06T11:33:30.301" v="429" actId="207"/>
          <ac:spMkLst>
            <pc:docMk/>
            <pc:sldMk cId="440065582" sldId="317"/>
            <ac:spMk id="16" creationId="{1B35E7A2-9FF9-4470-BB09-365E100A4813}"/>
          </ac:spMkLst>
        </pc:spChg>
        <pc:spChg chg="mod">
          <ac:chgData name="David Koenig" userId="3b2a9428a406e046" providerId="LiveId" clId="{320B3045-3406-4450-B874-7E2348929D7D}" dt="2017-11-06T11:18:42.312" v="162" actId="27636"/>
          <ac:spMkLst>
            <pc:docMk/>
            <pc:sldMk cId="440065582" sldId="317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25.942" v="423" actId="478"/>
          <ac:spMkLst>
            <pc:docMk/>
            <pc:sldMk cId="440065582" sldId="317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31.489" v="717" actId="207"/>
          <ac:graphicFrameMkLst>
            <pc:docMk/>
            <pc:sldMk cId="440065582" sldId="317"/>
            <ac:graphicFrameMk id="3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27.271" v="716" actId="207"/>
        <pc:sldMkLst>
          <pc:docMk/>
          <pc:sldMk cId="2742746176" sldId="318"/>
        </pc:sldMkLst>
        <pc:spChg chg="add del mod">
          <ac:chgData name="David Koenig" userId="3b2a9428a406e046" providerId="LiveId" clId="{320B3045-3406-4450-B874-7E2348929D7D}" dt="2017-11-06T11:33:39.677" v="432" actId="478"/>
          <ac:spMkLst>
            <pc:docMk/>
            <pc:sldMk cId="2742746176" sldId="318"/>
            <ac:spMk id="3" creationId="{48843CC6-B40D-4855-A9C6-B1E74D7ECC25}"/>
          </ac:spMkLst>
        </pc:spChg>
        <pc:spChg chg="mod">
          <ac:chgData name="David Koenig" userId="3b2a9428a406e046" providerId="LiveId" clId="{320B3045-3406-4450-B874-7E2348929D7D}" dt="2017-11-06T11:51:04.739" v="689" actId="207"/>
          <ac:spMkLst>
            <pc:docMk/>
            <pc:sldMk cId="2742746176" sldId="318"/>
            <ac:spMk id="8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33:34.692" v="430" actId="478"/>
          <ac:spMkLst>
            <pc:docMk/>
            <pc:sldMk cId="2742746176" sldId="318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3:40.019" v="433" actId="207"/>
          <ac:spMkLst>
            <pc:docMk/>
            <pc:sldMk cId="2742746176" sldId="318"/>
            <ac:spMk id="14" creationId="{695C055E-0A37-4F90-BB7E-EBEDA56A3434}"/>
          </ac:spMkLst>
        </pc:spChg>
        <pc:spChg chg="add">
          <ac:chgData name="David Koenig" userId="3b2a9428a406e046" providerId="LiveId" clId="{320B3045-3406-4450-B874-7E2348929D7D}" dt="2017-11-06T11:33:40.019" v="433" actId="207"/>
          <ac:spMkLst>
            <pc:docMk/>
            <pc:sldMk cId="2742746176" sldId="318"/>
            <ac:spMk id="15" creationId="{C872F526-307A-4CF7-B9FD-4763CD3F5FF0}"/>
          </ac:spMkLst>
        </pc:spChg>
        <pc:spChg chg="mod">
          <ac:chgData name="David Koenig" userId="3b2a9428a406e046" providerId="LiveId" clId="{320B3045-3406-4450-B874-7E2348929D7D}" dt="2017-11-06T11:18:42.327" v="163" actId="27636"/>
          <ac:spMkLst>
            <pc:docMk/>
            <pc:sldMk cId="2742746176" sldId="318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37.504" v="431" actId="478"/>
          <ac:spMkLst>
            <pc:docMk/>
            <pc:sldMk cId="2742746176" sldId="318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27.271" v="716" actId="207"/>
          <ac:graphicFrameMkLst>
            <pc:docMk/>
            <pc:sldMk cId="2742746176" sldId="318"/>
            <ac:graphicFrameMk id="50" creationId="{00000000-0000-0000-0000-000000000000}"/>
          </ac:graphicFrameMkLst>
        </pc:graphicFrameChg>
      </pc:sldChg>
      <pc:sldChg chg="addSp delSp modSp add del">
        <pc:chgData name="David Koenig" userId="3b2a9428a406e046" providerId="LiveId" clId="{320B3045-3406-4450-B874-7E2348929D7D}" dt="2017-11-07T06:10:35.121" v="727" actId="2696"/>
        <pc:sldMkLst>
          <pc:docMk/>
          <pc:sldMk cId="1030891545" sldId="319"/>
        </pc:sldMkLst>
        <pc:spChg chg="add del mod">
          <ac:chgData name="David Koenig" userId="3b2a9428a406e046" providerId="LiveId" clId="{320B3045-3406-4450-B874-7E2348929D7D}" dt="2017-11-06T11:33:48.660" v="435" actId="478"/>
          <ac:spMkLst>
            <pc:docMk/>
            <pc:sldMk cId="1030891545" sldId="319"/>
            <ac:spMk id="4" creationId="{EAF9C1AD-40CD-4D7B-9CFE-DA1E963F22B6}"/>
          </ac:spMkLst>
        </pc:spChg>
        <pc:spChg chg="mod">
          <ac:chgData name="David Koenig" userId="3b2a9428a406e046" providerId="LiveId" clId="{320B3045-3406-4450-B874-7E2348929D7D}" dt="2017-11-06T11:51:12.332" v="690" actId="207"/>
          <ac:spMkLst>
            <pc:docMk/>
            <pc:sldMk cId="1030891545" sldId="319"/>
            <ac:spMk id="8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33:46.958" v="434" actId="478"/>
          <ac:spMkLst>
            <pc:docMk/>
            <pc:sldMk cId="1030891545" sldId="319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3:49.551" v="436" actId="207"/>
          <ac:spMkLst>
            <pc:docMk/>
            <pc:sldMk cId="1030891545" sldId="319"/>
            <ac:spMk id="13" creationId="{539E4743-15EF-4BBD-B3A5-DF03D9FB37E0}"/>
          </ac:spMkLst>
        </pc:spChg>
        <pc:spChg chg="add">
          <ac:chgData name="David Koenig" userId="3b2a9428a406e046" providerId="LiveId" clId="{320B3045-3406-4450-B874-7E2348929D7D}" dt="2017-11-06T11:33:49.551" v="436" actId="207"/>
          <ac:spMkLst>
            <pc:docMk/>
            <pc:sldMk cId="1030891545" sldId="319"/>
            <ac:spMk id="14" creationId="{F63846D3-6FDA-4D77-BEAD-D541CFA114DC}"/>
          </ac:spMkLst>
        </pc:spChg>
        <pc:spChg chg="mod">
          <ac:chgData name="David Koenig" userId="3b2a9428a406e046" providerId="LiveId" clId="{320B3045-3406-4450-B874-7E2348929D7D}" dt="2017-11-06T11:18:42.327" v="164" actId="27636"/>
          <ac:spMkLst>
            <pc:docMk/>
            <pc:sldMk cId="1030891545" sldId="319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46.958" v="434" actId="478"/>
          <ac:spMkLst>
            <pc:docMk/>
            <pc:sldMk cId="1030891545" sldId="319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23.255" v="715" actId="207"/>
          <ac:graphicFrameMkLst>
            <pc:docMk/>
            <pc:sldMk cId="1030891545" sldId="319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17.989" v="714" actId="207"/>
        <pc:sldMkLst>
          <pc:docMk/>
          <pc:sldMk cId="3355404087" sldId="320"/>
        </pc:sldMkLst>
        <pc:spChg chg="add del mod">
          <ac:chgData name="David Koenig" userId="3b2a9428a406e046" providerId="LiveId" clId="{320B3045-3406-4450-B874-7E2348929D7D}" dt="2017-11-06T11:33:56.270" v="438" actId="478"/>
          <ac:spMkLst>
            <pc:docMk/>
            <pc:sldMk cId="3355404087" sldId="320"/>
            <ac:spMk id="4" creationId="{431238F5-664D-4263-B748-14BE2807A2FF}"/>
          </ac:spMkLst>
        </pc:spChg>
        <pc:spChg chg="add">
          <ac:chgData name="David Koenig" userId="3b2a9428a406e046" providerId="LiveId" clId="{320B3045-3406-4450-B874-7E2348929D7D}" dt="2017-11-06T11:33:57.223" v="439" actId="207"/>
          <ac:spMkLst>
            <pc:docMk/>
            <pc:sldMk cId="3355404087" sldId="320"/>
            <ac:spMk id="11" creationId="{685461FD-576A-4850-8EA1-E986E709277D}"/>
          </ac:spMkLst>
        </pc:spChg>
        <pc:spChg chg="del">
          <ac:chgData name="David Koenig" userId="3b2a9428a406e046" providerId="LiveId" clId="{320B3045-3406-4450-B874-7E2348929D7D}" dt="2017-11-06T11:33:53.942" v="437" actId="478"/>
          <ac:spMkLst>
            <pc:docMk/>
            <pc:sldMk cId="3355404087" sldId="320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3:57.223" v="439" actId="207"/>
          <ac:spMkLst>
            <pc:docMk/>
            <pc:sldMk cId="3355404087" sldId="320"/>
            <ac:spMk id="13" creationId="{164C263A-5AC4-4DB6-9922-7754045A264A}"/>
          </ac:spMkLst>
        </pc:spChg>
        <pc:spChg chg="mod">
          <ac:chgData name="David Koenig" userId="3b2a9428a406e046" providerId="LiveId" clId="{320B3045-3406-4450-B874-7E2348929D7D}" dt="2017-11-06T11:18:42.343" v="165" actId="27636"/>
          <ac:spMkLst>
            <pc:docMk/>
            <pc:sldMk cId="3355404087" sldId="320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3:53.942" v="437" actId="478"/>
          <ac:spMkLst>
            <pc:docMk/>
            <pc:sldMk cId="3355404087" sldId="320"/>
            <ac:spMk id="2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51:18.942" v="691" actId="478"/>
          <ac:spMkLst>
            <pc:docMk/>
            <pc:sldMk cId="3355404087" sldId="320"/>
            <ac:spMk id="36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17.989" v="714" actId="207"/>
          <ac:graphicFrameMkLst>
            <pc:docMk/>
            <pc:sldMk cId="3355404087" sldId="320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13.677" v="713" actId="207"/>
        <pc:sldMkLst>
          <pc:docMk/>
          <pc:sldMk cId="1907813410" sldId="321"/>
        </pc:sldMkLst>
        <pc:spChg chg="add del mod">
          <ac:chgData name="David Koenig" userId="3b2a9428a406e046" providerId="LiveId" clId="{320B3045-3406-4450-B874-7E2348929D7D}" dt="2017-11-06T11:34:06.348" v="441" actId="478"/>
          <ac:spMkLst>
            <pc:docMk/>
            <pc:sldMk cId="1907813410" sldId="321"/>
            <ac:spMk id="4" creationId="{2418AC55-F431-4DD3-94A8-90138B471372}"/>
          </ac:spMkLst>
        </pc:spChg>
        <pc:spChg chg="del">
          <ac:chgData name="David Koenig" userId="3b2a9428a406e046" providerId="LiveId" clId="{320B3045-3406-4450-B874-7E2348929D7D}" dt="2017-11-06T11:34:04.613" v="440" actId="478"/>
          <ac:spMkLst>
            <pc:docMk/>
            <pc:sldMk cId="1907813410" sldId="321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07.098" v="442" actId="207"/>
          <ac:spMkLst>
            <pc:docMk/>
            <pc:sldMk cId="1907813410" sldId="321"/>
            <ac:spMk id="15" creationId="{B3A23853-9D22-4DAE-B698-2A59A6D49805}"/>
          </ac:spMkLst>
        </pc:spChg>
        <pc:spChg chg="add">
          <ac:chgData name="David Koenig" userId="3b2a9428a406e046" providerId="LiveId" clId="{320B3045-3406-4450-B874-7E2348929D7D}" dt="2017-11-06T11:34:07.098" v="442" actId="207"/>
          <ac:spMkLst>
            <pc:docMk/>
            <pc:sldMk cId="1907813410" sldId="321"/>
            <ac:spMk id="16" creationId="{8460BE79-CCDA-407A-984F-5BF1A0E543A8}"/>
          </ac:spMkLst>
        </pc:spChg>
        <pc:spChg chg="mod">
          <ac:chgData name="David Koenig" userId="3b2a9428a406e046" providerId="LiveId" clId="{320B3045-3406-4450-B874-7E2348929D7D}" dt="2017-11-06T11:18:42.343" v="166" actId="27636"/>
          <ac:spMkLst>
            <pc:docMk/>
            <pc:sldMk cId="1907813410" sldId="321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04.613" v="440" actId="478"/>
          <ac:spMkLst>
            <pc:docMk/>
            <pc:sldMk cId="1907813410" sldId="321"/>
            <ac:spMk id="2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51:23.692" v="692" actId="478"/>
          <ac:spMkLst>
            <pc:docMk/>
            <pc:sldMk cId="1907813410" sldId="321"/>
            <ac:spMk id="36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13.677" v="713" actId="207"/>
          <ac:graphicFrameMkLst>
            <pc:docMk/>
            <pc:sldMk cId="1907813410" sldId="321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10.286" v="712" actId="207"/>
        <pc:sldMkLst>
          <pc:docMk/>
          <pc:sldMk cId="1570829773" sldId="322"/>
        </pc:sldMkLst>
        <pc:spChg chg="add del mod">
          <ac:chgData name="David Koenig" userId="3b2a9428a406e046" providerId="LiveId" clId="{320B3045-3406-4450-B874-7E2348929D7D}" dt="2017-11-06T11:34:15.551" v="444" actId="478"/>
          <ac:spMkLst>
            <pc:docMk/>
            <pc:sldMk cId="1570829773" sldId="322"/>
            <ac:spMk id="3" creationId="{B8419D38-AA37-4F97-AAB3-42C023C4D045}"/>
          </ac:spMkLst>
        </pc:spChg>
        <pc:spChg chg="del">
          <ac:chgData name="David Koenig" userId="3b2a9428a406e046" providerId="LiveId" clId="{320B3045-3406-4450-B874-7E2348929D7D}" dt="2017-11-06T11:34:13.410" v="443" actId="478"/>
          <ac:spMkLst>
            <pc:docMk/>
            <pc:sldMk cId="1570829773" sldId="322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16.208" v="445" actId="207"/>
          <ac:spMkLst>
            <pc:docMk/>
            <pc:sldMk cId="1570829773" sldId="322"/>
            <ac:spMk id="13" creationId="{E31BAB5F-5360-4E96-AE56-581FB523CC18}"/>
          </ac:spMkLst>
        </pc:spChg>
        <pc:spChg chg="add">
          <ac:chgData name="David Koenig" userId="3b2a9428a406e046" providerId="LiveId" clId="{320B3045-3406-4450-B874-7E2348929D7D}" dt="2017-11-06T11:34:16.208" v="445" actId="207"/>
          <ac:spMkLst>
            <pc:docMk/>
            <pc:sldMk cId="1570829773" sldId="322"/>
            <ac:spMk id="14" creationId="{E152F14D-D634-48CB-BFB8-96A564C60BF3}"/>
          </ac:spMkLst>
        </pc:spChg>
        <pc:spChg chg="mod">
          <ac:chgData name="David Koenig" userId="3b2a9428a406e046" providerId="LiveId" clId="{320B3045-3406-4450-B874-7E2348929D7D}" dt="2017-11-06T11:51:28.457" v="693" actId="207"/>
          <ac:spMkLst>
            <pc:docMk/>
            <pc:sldMk cId="1570829773" sldId="322"/>
            <ac:spMk id="17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359" v="167" actId="27636"/>
          <ac:spMkLst>
            <pc:docMk/>
            <pc:sldMk cId="1570829773" sldId="322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13.410" v="443" actId="478"/>
          <ac:spMkLst>
            <pc:docMk/>
            <pc:sldMk cId="1570829773" sldId="322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10.286" v="712" actId="207"/>
          <ac:graphicFrameMkLst>
            <pc:docMk/>
            <pc:sldMk cId="1570829773" sldId="322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3:06.584" v="711" actId="207"/>
        <pc:sldMkLst>
          <pc:docMk/>
          <pc:sldMk cId="4054534291" sldId="323"/>
        </pc:sldMkLst>
        <pc:spChg chg="add del mod">
          <ac:chgData name="David Koenig" userId="3b2a9428a406e046" providerId="LiveId" clId="{320B3045-3406-4450-B874-7E2348929D7D}" dt="2017-11-06T11:34:23.567" v="449" actId="478"/>
          <ac:spMkLst>
            <pc:docMk/>
            <pc:sldMk cId="4054534291" sldId="323"/>
            <ac:spMk id="3" creationId="{CF58376D-E639-4B6E-9168-8A3F76AF08B0}"/>
          </ac:spMkLst>
        </pc:spChg>
        <pc:spChg chg="del">
          <ac:chgData name="David Koenig" userId="3b2a9428a406e046" providerId="LiveId" clId="{320B3045-3406-4450-B874-7E2348929D7D}" dt="2017-11-06T11:34:20.035" v="446" actId="478"/>
          <ac:spMkLst>
            <pc:docMk/>
            <pc:sldMk cId="4054534291" sldId="323"/>
            <ac:spMk id="12" creationId="{00000000-0000-0000-0000-000000000000}"/>
          </ac:spMkLst>
        </pc:spChg>
        <pc:spChg chg="add mod">
          <ac:chgData name="David Koenig" userId="3b2a9428a406e046" providerId="LiveId" clId="{320B3045-3406-4450-B874-7E2348929D7D}" dt="2017-11-06T11:34:20.629" v="448" actId="27636"/>
          <ac:spMkLst>
            <pc:docMk/>
            <pc:sldMk cId="4054534291" sldId="323"/>
            <ac:spMk id="13" creationId="{4478B06C-644C-4220-A3B3-BB4D138216DA}"/>
          </ac:spMkLst>
        </pc:spChg>
        <pc:spChg chg="add">
          <ac:chgData name="David Koenig" userId="3b2a9428a406e046" providerId="LiveId" clId="{320B3045-3406-4450-B874-7E2348929D7D}" dt="2017-11-06T11:34:20.582" v="447" actId="207"/>
          <ac:spMkLst>
            <pc:docMk/>
            <pc:sldMk cId="4054534291" sldId="323"/>
            <ac:spMk id="14" creationId="{845C624A-0668-4491-B622-92A1C111E194}"/>
          </ac:spMkLst>
        </pc:spChg>
        <pc:spChg chg="mod">
          <ac:chgData name="David Koenig" userId="3b2a9428a406e046" providerId="LiveId" clId="{320B3045-3406-4450-B874-7E2348929D7D}" dt="2017-11-06T11:18:42.374" v="168" actId="27636"/>
          <ac:spMkLst>
            <pc:docMk/>
            <pc:sldMk cId="4054534291" sldId="323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20.035" v="446" actId="478"/>
          <ac:spMkLst>
            <pc:docMk/>
            <pc:sldMk cId="4054534291" sldId="323"/>
            <ac:spMk id="2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51:32.926" v="694" actId="478"/>
          <ac:spMkLst>
            <pc:docMk/>
            <pc:sldMk cId="4054534291" sldId="323"/>
            <ac:spMk id="36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3:06.584" v="711" actId="207"/>
          <ac:graphicFrameMkLst>
            <pc:docMk/>
            <pc:sldMk cId="4054534291" sldId="323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2:59.958" v="710" actId="207"/>
        <pc:sldMkLst>
          <pc:docMk/>
          <pc:sldMk cId="50709112" sldId="324"/>
        </pc:sldMkLst>
        <pc:spChg chg="add del mod">
          <ac:chgData name="David Koenig" userId="3b2a9428a406e046" providerId="LiveId" clId="{320B3045-3406-4450-B874-7E2348929D7D}" dt="2017-11-06T11:34:30.754" v="451" actId="478"/>
          <ac:spMkLst>
            <pc:docMk/>
            <pc:sldMk cId="50709112" sldId="324"/>
            <ac:spMk id="5" creationId="{FC5E9EDA-EEFF-404F-A472-2DFE11202182}"/>
          </ac:spMkLst>
        </pc:spChg>
        <pc:spChg chg="del">
          <ac:chgData name="David Koenig" userId="3b2a9428a406e046" providerId="LiveId" clId="{320B3045-3406-4450-B874-7E2348929D7D}" dt="2017-11-06T11:34:28.490" v="450" actId="478"/>
          <ac:spMkLst>
            <pc:docMk/>
            <pc:sldMk cId="50709112" sldId="324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31.426" v="452" actId="207"/>
          <ac:spMkLst>
            <pc:docMk/>
            <pc:sldMk cId="50709112" sldId="324"/>
            <ac:spMk id="13" creationId="{13CE032C-1F6F-4C54-BC74-D7B5F2FB87BB}"/>
          </ac:spMkLst>
        </pc:spChg>
        <pc:spChg chg="add">
          <ac:chgData name="David Koenig" userId="3b2a9428a406e046" providerId="LiveId" clId="{320B3045-3406-4450-B874-7E2348929D7D}" dt="2017-11-06T11:34:31.426" v="452" actId="207"/>
          <ac:spMkLst>
            <pc:docMk/>
            <pc:sldMk cId="50709112" sldId="324"/>
            <ac:spMk id="14" creationId="{B241B985-DED7-41DC-94B8-EAD2AE995945}"/>
          </ac:spMkLst>
        </pc:spChg>
        <pc:spChg chg="mod">
          <ac:chgData name="David Koenig" userId="3b2a9428a406e046" providerId="LiveId" clId="{320B3045-3406-4450-B874-7E2348929D7D}" dt="2017-11-06T11:18:42.374" v="169" actId="27636"/>
          <ac:spMkLst>
            <pc:docMk/>
            <pc:sldMk cId="50709112" sldId="324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28.490" v="450" actId="478"/>
          <ac:spMkLst>
            <pc:docMk/>
            <pc:sldMk cId="50709112" sldId="324"/>
            <ac:spMk id="20" creationId="{00000000-0000-0000-0000-000000000000}"/>
          </ac:spMkLst>
        </pc:spChg>
        <pc:spChg chg="del">
          <ac:chgData name="David Koenig" userId="3b2a9428a406e046" providerId="LiveId" clId="{320B3045-3406-4450-B874-7E2348929D7D}" dt="2017-11-06T11:51:35.552" v="695" actId="478"/>
          <ac:spMkLst>
            <pc:docMk/>
            <pc:sldMk cId="50709112" sldId="324"/>
            <ac:spMk id="36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2:59.958" v="710" actId="207"/>
          <ac:graphicFrameMkLst>
            <pc:docMk/>
            <pc:sldMk cId="50709112" sldId="324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7T06:12:12.189" v="733" actId="166"/>
        <pc:sldMkLst>
          <pc:docMk/>
          <pc:sldMk cId="1401519268" sldId="325"/>
        </pc:sldMkLst>
        <pc:spChg chg="mod">
          <ac:chgData name="David Koenig" userId="3b2a9428a406e046" providerId="LiveId" clId="{320B3045-3406-4450-B874-7E2348929D7D}" dt="2017-11-07T06:11:59.938" v="732" actId="14861"/>
          <ac:spMkLst>
            <pc:docMk/>
            <pc:sldMk cId="1401519268" sldId="325"/>
            <ac:spMk id="5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4:41.114" v="454" actId="478"/>
          <ac:spMkLst>
            <pc:docMk/>
            <pc:sldMk cId="1401519268" sldId="325"/>
            <ac:spMk id="8" creationId="{00BD476B-C32C-4CF7-B9DB-C5A27E82D550}"/>
          </ac:spMkLst>
        </pc:spChg>
        <pc:spChg chg="del">
          <ac:chgData name="David Koenig" userId="3b2a9428a406e046" providerId="LiveId" clId="{320B3045-3406-4450-B874-7E2348929D7D}" dt="2017-11-06T11:34:37.301" v="453" actId="478"/>
          <ac:spMkLst>
            <pc:docMk/>
            <pc:sldMk cId="1401519268" sldId="325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7T06:11:59.938" v="732" actId="14861"/>
          <ac:spMkLst>
            <pc:docMk/>
            <pc:sldMk cId="1401519268" sldId="325"/>
            <ac:spMk id="13" creationId="{00000000-0000-0000-0000-000000000000}"/>
          </ac:spMkLst>
        </pc:spChg>
        <pc:spChg chg="mod ord">
          <ac:chgData name="David Koenig" userId="3b2a9428a406e046" providerId="LiveId" clId="{320B3045-3406-4450-B874-7E2348929D7D}" dt="2017-11-07T06:12:12.189" v="733" actId="166"/>
          <ac:spMkLst>
            <pc:docMk/>
            <pc:sldMk cId="1401519268" sldId="325"/>
            <ac:spMk id="15" creationId="{00000000-0000-0000-0000-000000000000}"/>
          </ac:spMkLst>
        </pc:spChg>
        <pc:spChg chg="mod">
          <ac:chgData name="David Koenig" userId="3b2a9428a406e046" providerId="LiveId" clId="{320B3045-3406-4450-B874-7E2348929D7D}" dt="2017-11-07T06:11:22.765" v="728" actId="14100"/>
          <ac:spMkLst>
            <pc:docMk/>
            <pc:sldMk cId="1401519268" sldId="325"/>
            <ac:spMk id="16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41.911" v="455" actId="207"/>
          <ac:spMkLst>
            <pc:docMk/>
            <pc:sldMk cId="1401519268" sldId="325"/>
            <ac:spMk id="18" creationId="{CBAB1D1F-E2B9-4EE5-A3DD-114FF6C50069}"/>
          </ac:spMkLst>
        </pc:spChg>
        <pc:spChg chg="mod">
          <ac:chgData name="David Koenig" userId="3b2a9428a406e046" providerId="LiveId" clId="{320B3045-3406-4450-B874-7E2348929D7D}" dt="2017-11-06T11:18:42.389" v="170" actId="27636"/>
          <ac:spMkLst>
            <pc:docMk/>
            <pc:sldMk cId="1401519268" sldId="325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37.301" v="453" actId="478"/>
          <ac:spMkLst>
            <pc:docMk/>
            <pc:sldMk cId="1401519268" sldId="325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41.911" v="455" actId="207"/>
          <ac:spMkLst>
            <pc:docMk/>
            <pc:sldMk cId="1401519268" sldId="325"/>
            <ac:spMk id="21" creationId="{309210FA-7A2B-4440-BC20-0364BEE3FCDB}"/>
          </ac:spMkLst>
        </pc:spChg>
        <pc:spChg chg="del">
          <ac:chgData name="David Koenig" userId="3b2a9428a406e046" providerId="LiveId" clId="{320B3045-3406-4450-B874-7E2348929D7D}" dt="2017-11-06T11:51:38.208" v="696" actId="478"/>
          <ac:spMkLst>
            <pc:docMk/>
            <pc:sldMk cId="1401519268" sldId="325"/>
            <ac:spMk id="36" creationId="{00000000-0000-0000-0000-000000000000}"/>
          </ac:spMkLst>
        </pc:spChg>
        <pc:grpChg chg="mod">
          <ac:chgData name="David Koenig" userId="3b2a9428a406e046" providerId="LiveId" clId="{320B3045-3406-4450-B874-7E2348929D7D}" dt="2017-11-06T11:51:44.911" v="700" actId="207"/>
          <ac:grpSpMkLst>
            <pc:docMk/>
            <pc:sldMk cId="1401519268" sldId="325"/>
            <ac:grpSpMk id="7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2:55.348" v="709" actId="207"/>
          <ac:graphicFrameMkLst>
            <pc:docMk/>
            <pc:sldMk cId="1401519268" sldId="325"/>
            <ac:graphicFrameMk id="50" creationId="{00000000-0000-0000-0000-000000000000}"/>
          </ac:graphicFrameMkLst>
        </pc:graphicFrameChg>
        <pc:picChg chg="mod">
          <ac:chgData name="David Koenig" userId="3b2a9428a406e046" providerId="LiveId" clId="{320B3045-3406-4450-B874-7E2348929D7D}" dt="2017-11-07T06:11:38.595" v="730" actId="14861"/>
          <ac:picMkLst>
            <pc:docMk/>
            <pc:sldMk cId="1401519268" sldId="325"/>
            <ac:picMk id="3" creationId="{00000000-0000-0000-0000-000000000000}"/>
          </ac:picMkLst>
        </pc:picChg>
        <pc:picChg chg="mod">
          <ac:chgData name="David Koenig" userId="3b2a9428a406e046" providerId="LiveId" clId="{320B3045-3406-4450-B874-7E2348929D7D}" dt="2017-11-07T06:11:33.750" v="729" actId="14861"/>
          <ac:picMkLst>
            <pc:docMk/>
            <pc:sldMk cId="1401519268" sldId="325"/>
            <ac:picMk id="4" creationId="{00000000-0000-0000-0000-000000000000}"/>
          </ac:picMkLst>
        </pc:picChg>
      </pc:sldChg>
      <pc:sldChg chg="addSp delSp modSp add">
        <pc:chgData name="David Koenig" userId="3b2a9428a406e046" providerId="LiveId" clId="{320B3045-3406-4450-B874-7E2348929D7D}" dt="2017-11-06T11:52:52.036" v="708" actId="207"/>
        <pc:sldMkLst>
          <pc:docMk/>
          <pc:sldMk cId="4084082606" sldId="326"/>
        </pc:sldMkLst>
        <pc:spChg chg="add del mod">
          <ac:chgData name="David Koenig" userId="3b2a9428a406e046" providerId="LiveId" clId="{320B3045-3406-4450-B874-7E2348929D7D}" dt="2017-11-06T11:34:47.738" v="457" actId="478"/>
          <ac:spMkLst>
            <pc:docMk/>
            <pc:sldMk cId="4084082606" sldId="326"/>
            <ac:spMk id="4" creationId="{7D541189-18BA-4FEB-8A38-8D3555D422BE}"/>
          </ac:spMkLst>
        </pc:spChg>
        <pc:spChg chg="del">
          <ac:chgData name="David Koenig" userId="3b2a9428a406e046" providerId="LiveId" clId="{320B3045-3406-4450-B874-7E2348929D7D}" dt="2017-11-06T11:34:46.114" v="456" actId="478"/>
          <ac:spMkLst>
            <pc:docMk/>
            <pc:sldMk cId="4084082606" sldId="326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2:06.959" v="702" actId="207"/>
          <ac:spMkLst>
            <pc:docMk/>
            <pc:sldMk cId="4084082606" sldId="326"/>
            <ac:spMk id="13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48.410" v="458" actId="207"/>
          <ac:spMkLst>
            <pc:docMk/>
            <pc:sldMk cId="4084082606" sldId="326"/>
            <ac:spMk id="16" creationId="{77943BDC-7A51-4AEF-B8DC-694C0F358328}"/>
          </ac:spMkLst>
        </pc:spChg>
        <pc:spChg chg="add">
          <ac:chgData name="David Koenig" userId="3b2a9428a406e046" providerId="LiveId" clId="{320B3045-3406-4450-B874-7E2348929D7D}" dt="2017-11-06T11:34:48.410" v="458" actId="207"/>
          <ac:spMkLst>
            <pc:docMk/>
            <pc:sldMk cId="4084082606" sldId="326"/>
            <ac:spMk id="17" creationId="{36EC0BFB-D672-4289-8634-993034B21782}"/>
          </ac:spMkLst>
        </pc:spChg>
        <pc:spChg chg="mod">
          <ac:chgData name="David Koenig" userId="3b2a9428a406e046" providerId="LiveId" clId="{320B3045-3406-4450-B874-7E2348929D7D}" dt="2017-11-06T11:18:42.406" v="171" actId="27636"/>
          <ac:spMkLst>
            <pc:docMk/>
            <pc:sldMk cId="4084082606" sldId="326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46.114" v="456" actId="478"/>
          <ac:spMkLst>
            <pc:docMk/>
            <pc:sldMk cId="4084082606" sldId="326"/>
            <ac:spMk id="20" creationId="{00000000-0000-0000-0000-000000000000}"/>
          </ac:spMkLst>
        </pc:spChg>
        <pc:graphicFrameChg chg="mod">
          <ac:chgData name="David Koenig" userId="3b2a9428a406e046" providerId="LiveId" clId="{320B3045-3406-4450-B874-7E2348929D7D}" dt="2017-11-06T11:52:52.036" v="708" actId="207"/>
          <ac:graphicFrameMkLst>
            <pc:docMk/>
            <pc:sldMk cId="4084082606" sldId="326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2:48.473" v="707" actId="207"/>
        <pc:sldMkLst>
          <pc:docMk/>
          <pc:sldMk cId="2875983564" sldId="327"/>
        </pc:sldMkLst>
        <pc:spChg chg="add del mod">
          <ac:chgData name="David Koenig" userId="3b2a9428a406e046" providerId="LiveId" clId="{320B3045-3406-4450-B874-7E2348929D7D}" dt="2017-11-06T11:34:58.520" v="461" actId="478"/>
          <ac:spMkLst>
            <pc:docMk/>
            <pc:sldMk cId="2875983564" sldId="327"/>
            <ac:spMk id="3" creationId="{DE9939AE-CD07-4A06-B169-59A91DA1247D}"/>
          </ac:spMkLst>
        </pc:spChg>
        <pc:spChg chg="del">
          <ac:chgData name="David Koenig" userId="3b2a9428a406e046" providerId="LiveId" clId="{320B3045-3406-4450-B874-7E2348929D7D}" dt="2017-11-06T11:34:54.129" v="459" actId="478"/>
          <ac:spMkLst>
            <pc:docMk/>
            <pc:sldMk cId="2875983564" sldId="327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406" v="172" actId="27636"/>
          <ac:spMkLst>
            <pc:docMk/>
            <pc:sldMk cId="2875983564" sldId="327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4:54.129" v="459" actId="478"/>
          <ac:spMkLst>
            <pc:docMk/>
            <pc:sldMk cId="2875983564" sldId="327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4:59.223" v="462" actId="207"/>
          <ac:spMkLst>
            <pc:docMk/>
            <pc:sldMk cId="2875983564" sldId="327"/>
            <ac:spMk id="24" creationId="{D9DDC69D-1294-4483-862B-712AF3FCC97B}"/>
          </ac:spMkLst>
        </pc:spChg>
        <pc:spChg chg="add">
          <ac:chgData name="David Koenig" userId="3b2a9428a406e046" providerId="LiveId" clId="{320B3045-3406-4450-B874-7E2348929D7D}" dt="2017-11-06T11:34:59.223" v="462" actId="207"/>
          <ac:spMkLst>
            <pc:docMk/>
            <pc:sldMk cId="2875983564" sldId="327"/>
            <ac:spMk id="26" creationId="{8CBE253A-F164-4E40-AE7D-05027C0B07EE}"/>
          </ac:spMkLst>
        </pc:spChg>
        <pc:grpChg chg="del">
          <ac:chgData name="David Koenig" userId="3b2a9428a406e046" providerId="LiveId" clId="{320B3045-3406-4450-B874-7E2348929D7D}" dt="2017-11-06T11:34:55.629" v="460" actId="478"/>
          <ac:grpSpMkLst>
            <pc:docMk/>
            <pc:sldMk cId="2875983564" sldId="327"/>
            <ac:grpSpMk id="16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2:48.473" v="707" actId="207"/>
          <ac:graphicFrameMkLst>
            <pc:docMk/>
            <pc:sldMk cId="2875983564" sldId="327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2:45.083" v="706" actId="207"/>
        <pc:sldMkLst>
          <pc:docMk/>
          <pc:sldMk cId="1115410055" sldId="328"/>
        </pc:sldMkLst>
        <pc:spChg chg="add del mod">
          <ac:chgData name="David Koenig" userId="3b2a9428a406e046" providerId="LiveId" clId="{320B3045-3406-4450-B874-7E2348929D7D}" dt="2017-11-06T11:35:06.895" v="465" actId="478"/>
          <ac:spMkLst>
            <pc:docMk/>
            <pc:sldMk cId="1115410055" sldId="328"/>
            <ac:spMk id="4" creationId="{6C5EE91D-1FA3-4E47-915D-3735844DEBC8}"/>
          </ac:spMkLst>
        </pc:spChg>
        <pc:spChg chg="del">
          <ac:chgData name="David Koenig" userId="3b2a9428a406e046" providerId="LiveId" clId="{320B3045-3406-4450-B874-7E2348929D7D}" dt="2017-11-06T11:35:04.692" v="464" actId="478"/>
          <ac:spMkLst>
            <pc:docMk/>
            <pc:sldMk cId="1115410055" sldId="328"/>
            <ac:spMk id="12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5:07.333" v="466" actId="207"/>
          <ac:spMkLst>
            <pc:docMk/>
            <pc:sldMk cId="1115410055" sldId="328"/>
            <ac:spMk id="15" creationId="{5FB9F132-3A02-47DB-A3C3-1D8BF2E0A9B3}"/>
          </ac:spMkLst>
        </pc:spChg>
        <pc:spChg chg="mod">
          <ac:chgData name="David Koenig" userId="3b2a9428a406e046" providerId="LiveId" clId="{320B3045-3406-4450-B874-7E2348929D7D}" dt="2017-11-06T11:18:42.437" v="173" actId="27636"/>
          <ac:spMkLst>
            <pc:docMk/>
            <pc:sldMk cId="1115410055" sldId="328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5:04.692" v="464" actId="478"/>
          <ac:spMkLst>
            <pc:docMk/>
            <pc:sldMk cId="1115410055" sldId="328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5:07.333" v="466" actId="207"/>
          <ac:spMkLst>
            <pc:docMk/>
            <pc:sldMk cId="1115410055" sldId="328"/>
            <ac:spMk id="23" creationId="{AEDDBA17-A203-49E5-9787-5B4AADCC78DE}"/>
          </ac:spMkLst>
        </pc:spChg>
        <pc:grpChg chg="del">
          <ac:chgData name="David Koenig" userId="3b2a9428a406e046" providerId="LiveId" clId="{320B3045-3406-4450-B874-7E2348929D7D}" dt="2017-11-06T11:35:02.270" v="463" actId="478"/>
          <ac:grpSpMkLst>
            <pc:docMk/>
            <pc:sldMk cId="1115410055" sldId="328"/>
            <ac:grpSpMk id="16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2:45.083" v="706" actId="207"/>
          <ac:graphicFrameMkLst>
            <pc:docMk/>
            <pc:sldMk cId="1115410055" sldId="328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2:41.615" v="705" actId="207"/>
        <pc:sldMkLst>
          <pc:docMk/>
          <pc:sldMk cId="927966397" sldId="329"/>
        </pc:sldMkLst>
        <pc:spChg chg="add del mod">
          <ac:chgData name="David Koenig" userId="3b2a9428a406e046" providerId="LiveId" clId="{320B3045-3406-4450-B874-7E2348929D7D}" dt="2017-11-06T11:35:23.411" v="471" actId="478"/>
          <ac:spMkLst>
            <pc:docMk/>
            <pc:sldMk cId="927966397" sldId="329"/>
            <ac:spMk id="8" creationId="{3C61ECCB-4942-4D77-BF94-E0C44BB70087}"/>
          </ac:spMkLst>
        </pc:spChg>
        <pc:spChg chg="del">
          <ac:chgData name="David Koenig" userId="3b2a9428a406e046" providerId="LiveId" clId="{320B3045-3406-4450-B874-7E2348929D7D}" dt="2017-11-06T11:35:14.270" v="468" actId="478"/>
          <ac:spMkLst>
            <pc:docMk/>
            <pc:sldMk cId="927966397" sldId="329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452" v="174" actId="27636"/>
          <ac:spMkLst>
            <pc:docMk/>
            <pc:sldMk cId="927966397" sldId="329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5:16.176" v="469" actId="478"/>
          <ac:spMkLst>
            <pc:docMk/>
            <pc:sldMk cId="927966397" sldId="329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5:24.301" v="472" actId="207"/>
          <ac:spMkLst>
            <pc:docMk/>
            <pc:sldMk cId="927966397" sldId="329"/>
            <ac:spMk id="28" creationId="{D42C01AA-9DA4-4F24-A338-E67892C7D4A5}"/>
          </ac:spMkLst>
        </pc:spChg>
        <pc:spChg chg="add">
          <ac:chgData name="David Koenig" userId="3b2a9428a406e046" providerId="LiveId" clId="{320B3045-3406-4450-B874-7E2348929D7D}" dt="2017-11-06T11:35:24.301" v="472" actId="207"/>
          <ac:spMkLst>
            <pc:docMk/>
            <pc:sldMk cId="927966397" sldId="329"/>
            <ac:spMk id="29" creationId="{AC163D35-4380-4DBF-8E8E-56FBB832D0A2}"/>
          </ac:spMkLst>
        </pc:spChg>
        <pc:grpChg chg="del">
          <ac:chgData name="David Koenig" userId="3b2a9428a406e046" providerId="LiveId" clId="{320B3045-3406-4450-B874-7E2348929D7D}" dt="2017-11-06T11:35:13.161" v="467" actId="478"/>
          <ac:grpSpMkLst>
            <pc:docMk/>
            <pc:sldMk cId="927966397" sldId="329"/>
            <ac:grpSpMk id="16" creationId="{00000000-0000-0000-0000-000000000000}"/>
          </ac:grpSpMkLst>
        </pc:grpChg>
        <pc:grpChg chg="del">
          <ac:chgData name="David Koenig" userId="3b2a9428a406e046" providerId="LiveId" clId="{320B3045-3406-4450-B874-7E2348929D7D}" dt="2017-11-06T11:35:20.988" v="470" actId="478"/>
          <ac:grpSpMkLst>
            <pc:docMk/>
            <pc:sldMk cId="927966397" sldId="329"/>
            <ac:grpSpMk id="23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2:41.615" v="705" actId="207"/>
          <ac:graphicFrameMkLst>
            <pc:docMk/>
            <pc:sldMk cId="927966397" sldId="329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52:35.723" v="704" actId="207"/>
        <pc:sldMkLst>
          <pc:docMk/>
          <pc:sldMk cId="4087477131" sldId="330"/>
        </pc:sldMkLst>
        <pc:spChg chg="add del mod">
          <ac:chgData name="David Koenig" userId="3b2a9428a406e046" providerId="LiveId" clId="{320B3045-3406-4450-B874-7E2348929D7D}" dt="2017-11-06T11:35:31.192" v="474" actId="478"/>
          <ac:spMkLst>
            <pc:docMk/>
            <pc:sldMk cId="4087477131" sldId="330"/>
            <ac:spMk id="4" creationId="{A0E4A718-9023-49CF-A2DC-09E25869DDB8}"/>
          </ac:spMkLst>
        </pc:spChg>
        <pc:spChg chg="del">
          <ac:chgData name="David Koenig" userId="3b2a9428a406e046" providerId="LiveId" clId="{320B3045-3406-4450-B874-7E2348929D7D}" dt="2017-11-06T11:35:28.489" v="473" actId="478"/>
          <ac:spMkLst>
            <pc:docMk/>
            <pc:sldMk cId="4087477131" sldId="330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452" v="175" actId="27636"/>
          <ac:spMkLst>
            <pc:docMk/>
            <pc:sldMk cId="4087477131" sldId="330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5:28.489" v="473" actId="478"/>
          <ac:spMkLst>
            <pc:docMk/>
            <pc:sldMk cId="4087477131" sldId="330"/>
            <ac:spMk id="20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5:31.770" v="475" actId="207"/>
          <ac:spMkLst>
            <pc:docMk/>
            <pc:sldMk cId="4087477131" sldId="330"/>
            <ac:spMk id="24" creationId="{846385A4-1955-4AEF-80D2-286D5A052009}"/>
          </ac:spMkLst>
        </pc:spChg>
        <pc:spChg chg="add">
          <ac:chgData name="David Koenig" userId="3b2a9428a406e046" providerId="LiveId" clId="{320B3045-3406-4450-B874-7E2348929D7D}" dt="2017-11-06T11:35:31.770" v="475" actId="207"/>
          <ac:spMkLst>
            <pc:docMk/>
            <pc:sldMk cId="4087477131" sldId="330"/>
            <ac:spMk id="25" creationId="{859BA410-8F86-4772-96DB-CD9AB6B6A60F}"/>
          </ac:spMkLst>
        </pc:spChg>
        <pc:grpChg chg="del">
          <ac:chgData name="David Koenig" userId="3b2a9428a406e046" providerId="LiveId" clId="{320B3045-3406-4450-B874-7E2348929D7D}" dt="2017-11-06T11:35:28.489" v="473" actId="478"/>
          <ac:grpSpMkLst>
            <pc:docMk/>
            <pc:sldMk cId="4087477131" sldId="330"/>
            <ac:grpSpMk id="16" creationId="{00000000-0000-0000-0000-000000000000}"/>
          </ac:grpSpMkLst>
        </pc:grpChg>
        <pc:graphicFrameChg chg="mod">
          <ac:chgData name="David Koenig" userId="3b2a9428a406e046" providerId="LiveId" clId="{320B3045-3406-4450-B874-7E2348929D7D}" dt="2017-11-06T11:52:35.723" v="704" actId="207"/>
          <ac:graphicFrameMkLst>
            <pc:docMk/>
            <pc:sldMk cId="4087477131" sldId="330"/>
            <ac:graphicFrameMk id="50" creationId="{00000000-0000-0000-0000-000000000000}"/>
          </ac:graphicFrameMkLst>
        </pc:graphicFrameChg>
      </pc:sldChg>
      <pc:sldChg chg="addSp delSp modSp add">
        <pc:chgData name="David Koenig" userId="3b2a9428a406e046" providerId="LiveId" clId="{320B3045-3406-4450-B874-7E2348929D7D}" dt="2017-11-06T11:35:43.927" v="480" actId="478"/>
        <pc:sldMkLst>
          <pc:docMk/>
          <pc:sldMk cId="375259742" sldId="331"/>
        </pc:sldMkLst>
        <pc:spChg chg="add del mod">
          <ac:chgData name="David Koenig" userId="3b2a9428a406e046" providerId="LiveId" clId="{320B3045-3406-4450-B874-7E2348929D7D}" dt="2017-11-06T11:35:38.864" v="477" actId="478"/>
          <ac:spMkLst>
            <pc:docMk/>
            <pc:sldMk cId="375259742" sldId="331"/>
            <ac:spMk id="4" creationId="{7405E7D8-3A34-4A61-94A7-F97A79DEE149}"/>
          </ac:spMkLst>
        </pc:spChg>
        <pc:spChg chg="add del mod">
          <ac:chgData name="David Koenig" userId="3b2a9428a406e046" providerId="LiveId" clId="{320B3045-3406-4450-B874-7E2348929D7D}" dt="2017-11-06T11:35:43.927" v="480" actId="478"/>
          <ac:spMkLst>
            <pc:docMk/>
            <pc:sldMk cId="375259742" sldId="331"/>
            <ac:spMk id="6" creationId="{11C5ECE3-5D27-47DC-B881-7297E2887522}"/>
          </ac:spMkLst>
        </pc:spChg>
        <pc:spChg chg="del">
          <ac:chgData name="David Koenig" userId="3b2a9428a406e046" providerId="LiveId" clId="{320B3045-3406-4450-B874-7E2348929D7D}" dt="2017-11-06T11:35:35.536" v="476" actId="478"/>
          <ac:spMkLst>
            <pc:docMk/>
            <pc:sldMk cId="375259742" sldId="331"/>
            <ac:spMk id="1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468" v="176" actId="27636"/>
          <ac:spMkLst>
            <pc:docMk/>
            <pc:sldMk cId="375259742" sldId="331"/>
            <ac:spMk id="19" creationId="{00000000-0000-0000-0000-000000000000}"/>
          </ac:spMkLst>
        </pc:spChg>
        <pc:spChg chg="del mod">
          <ac:chgData name="David Koenig" userId="3b2a9428a406e046" providerId="LiveId" clId="{320B3045-3406-4450-B874-7E2348929D7D}" dt="2017-11-06T11:35:35.536" v="476" actId="478"/>
          <ac:spMkLst>
            <pc:docMk/>
            <pc:sldMk cId="375259742" sldId="331"/>
            <ac:spMk id="20" creationId="{00000000-0000-0000-0000-000000000000}"/>
          </ac:spMkLst>
        </pc:spChg>
        <pc:spChg chg="add del">
          <ac:chgData name="David Koenig" userId="3b2a9428a406e046" providerId="LiveId" clId="{320B3045-3406-4450-B874-7E2348929D7D}" dt="2017-11-06T11:35:43.927" v="480" actId="478"/>
          <ac:spMkLst>
            <pc:docMk/>
            <pc:sldMk cId="375259742" sldId="331"/>
            <ac:spMk id="24" creationId="{7B1C9A50-A7B3-48B8-A890-31B8C44EAE7E}"/>
          </ac:spMkLst>
        </pc:spChg>
        <pc:spChg chg="add del">
          <ac:chgData name="David Koenig" userId="3b2a9428a406e046" providerId="LiveId" clId="{320B3045-3406-4450-B874-7E2348929D7D}" dt="2017-11-06T11:35:43.927" v="480" actId="478"/>
          <ac:spMkLst>
            <pc:docMk/>
            <pc:sldMk cId="375259742" sldId="331"/>
            <ac:spMk id="25" creationId="{AFECD0EF-88B4-4986-9541-27A72E18D291}"/>
          </ac:spMkLst>
        </pc:spChg>
        <pc:grpChg chg="del">
          <ac:chgData name="David Koenig" userId="3b2a9428a406e046" providerId="LiveId" clId="{320B3045-3406-4450-B874-7E2348929D7D}" dt="2017-11-06T11:35:35.536" v="476" actId="478"/>
          <ac:grpSpMkLst>
            <pc:docMk/>
            <pc:sldMk cId="375259742" sldId="331"/>
            <ac:grpSpMk id="16" creationId="{00000000-0000-0000-0000-000000000000}"/>
          </ac:grpSpMkLst>
        </pc:grpChg>
      </pc:sldChg>
      <pc:sldChg chg="modSp add">
        <pc:chgData name="David Koenig" userId="3b2a9428a406e046" providerId="LiveId" clId="{320B3045-3406-4450-B874-7E2348929D7D}" dt="2017-11-06T11:35:58.707" v="485" actId="1038"/>
        <pc:sldMkLst>
          <pc:docMk/>
          <pc:sldMk cId="4007490410" sldId="332"/>
        </pc:sldMkLst>
        <pc:spChg chg="mod">
          <ac:chgData name="David Koenig" userId="3b2a9428a406e046" providerId="LiveId" clId="{320B3045-3406-4450-B874-7E2348929D7D}" dt="2017-11-06T11:35:56.395" v="483" actId="1036"/>
          <ac:spMkLst>
            <pc:docMk/>
            <pc:sldMk cId="4007490410" sldId="332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484" v="177" actId="27636"/>
          <ac:spMkLst>
            <pc:docMk/>
            <pc:sldMk cId="4007490410" sldId="332"/>
            <ac:spMk id="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35:58.707" v="485" actId="1038"/>
          <ac:spMkLst>
            <pc:docMk/>
            <pc:sldMk cId="4007490410" sldId="332"/>
            <ac:spMk id="8" creationId="{00000000-0000-0000-0000-000000000000}"/>
          </ac:spMkLst>
        </pc:spChg>
      </pc:sldChg>
      <pc:sldChg chg="addSp delSp modSp add">
        <pc:chgData name="David Koenig" userId="3b2a9428a406e046" providerId="LiveId" clId="{320B3045-3406-4450-B874-7E2348929D7D}" dt="2017-11-06T11:52:27.317" v="703" actId="207"/>
        <pc:sldMkLst>
          <pc:docMk/>
          <pc:sldMk cId="4090763766" sldId="333"/>
        </pc:sldMkLst>
        <pc:spChg chg="del mod">
          <ac:chgData name="David Koenig" userId="3b2a9428a406e046" providerId="LiveId" clId="{320B3045-3406-4450-B874-7E2348929D7D}" dt="2017-11-06T11:36:04.442" v="486" actId="478"/>
          <ac:spMkLst>
            <pc:docMk/>
            <pc:sldMk cId="4090763766" sldId="333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500" v="178" actId="27636"/>
          <ac:spMkLst>
            <pc:docMk/>
            <pc:sldMk cId="4090763766" sldId="333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6:07.301" v="487" actId="478"/>
          <ac:spMkLst>
            <pc:docMk/>
            <pc:sldMk cId="4090763766" sldId="333"/>
            <ac:spMk id="5" creationId="{A01B0050-8E18-4F23-BFB8-4A67BE245C04}"/>
          </ac:spMkLst>
        </pc:spChg>
        <pc:spChg chg="del">
          <ac:chgData name="David Koenig" userId="3b2a9428a406e046" providerId="LiveId" clId="{320B3045-3406-4450-B874-7E2348929D7D}" dt="2017-11-06T11:36:04.442" v="486" actId="478"/>
          <ac:spMkLst>
            <pc:docMk/>
            <pc:sldMk cId="4090763766" sldId="333"/>
            <ac:spMk id="8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2:27.317" v="703" actId="207"/>
          <ac:spMkLst>
            <pc:docMk/>
            <pc:sldMk cId="4090763766" sldId="333"/>
            <ac:spMk id="13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2:27.317" v="703" actId="207"/>
          <ac:spMkLst>
            <pc:docMk/>
            <pc:sldMk cId="4090763766" sldId="333"/>
            <ac:spMk id="14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52:27.317" v="703" actId="207"/>
          <ac:spMkLst>
            <pc:docMk/>
            <pc:sldMk cId="4090763766" sldId="333"/>
            <ac:spMk id="15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6:08.020" v="488" actId="207"/>
          <ac:spMkLst>
            <pc:docMk/>
            <pc:sldMk cId="4090763766" sldId="333"/>
            <ac:spMk id="24" creationId="{F1DF22FE-3536-4253-8938-B9C0993352E6}"/>
          </ac:spMkLst>
        </pc:spChg>
        <pc:spChg chg="add">
          <ac:chgData name="David Koenig" userId="3b2a9428a406e046" providerId="LiveId" clId="{320B3045-3406-4450-B874-7E2348929D7D}" dt="2017-11-06T11:36:08.020" v="488" actId="207"/>
          <ac:spMkLst>
            <pc:docMk/>
            <pc:sldMk cId="4090763766" sldId="333"/>
            <ac:spMk id="25" creationId="{A1899F93-4B5A-4DB3-93F0-E16241406F33}"/>
          </ac:spMkLst>
        </pc:spChg>
      </pc:sldChg>
      <pc:sldChg chg="addSp delSp modSp add">
        <pc:chgData name="David Koenig" userId="3b2a9428a406e046" providerId="LiveId" clId="{320B3045-3406-4450-B874-7E2348929D7D}" dt="2017-11-06T11:36:15.426" v="491" actId="207"/>
        <pc:sldMkLst>
          <pc:docMk/>
          <pc:sldMk cId="3727787103" sldId="334"/>
        </pc:sldMkLst>
        <pc:spChg chg="del mod">
          <ac:chgData name="David Koenig" userId="3b2a9428a406e046" providerId="LiveId" clId="{320B3045-3406-4450-B874-7E2348929D7D}" dt="2017-11-06T11:36:12.332" v="489" actId="478"/>
          <ac:spMkLst>
            <pc:docMk/>
            <pc:sldMk cId="3727787103" sldId="334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500" v="179" actId="27636"/>
          <ac:spMkLst>
            <pc:docMk/>
            <pc:sldMk cId="3727787103" sldId="334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6:14.957" v="490" actId="478"/>
          <ac:spMkLst>
            <pc:docMk/>
            <pc:sldMk cId="3727787103" sldId="334"/>
            <ac:spMk id="7" creationId="{4882B1D1-B258-4AC2-909F-76DF0F49EE68}"/>
          </ac:spMkLst>
        </pc:spChg>
        <pc:spChg chg="del">
          <ac:chgData name="David Koenig" userId="3b2a9428a406e046" providerId="LiveId" clId="{320B3045-3406-4450-B874-7E2348929D7D}" dt="2017-11-06T11:36:12.332" v="489" actId="478"/>
          <ac:spMkLst>
            <pc:docMk/>
            <pc:sldMk cId="3727787103" sldId="334"/>
            <ac:spMk id="8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6:15.426" v="491" actId="207"/>
          <ac:spMkLst>
            <pc:docMk/>
            <pc:sldMk cId="3727787103" sldId="334"/>
            <ac:spMk id="23" creationId="{3E4E82A1-8EAE-4ABD-A0F5-87851B14531D}"/>
          </ac:spMkLst>
        </pc:spChg>
        <pc:spChg chg="add">
          <ac:chgData name="David Koenig" userId="3b2a9428a406e046" providerId="LiveId" clId="{320B3045-3406-4450-B874-7E2348929D7D}" dt="2017-11-06T11:36:15.426" v="491" actId="207"/>
          <ac:spMkLst>
            <pc:docMk/>
            <pc:sldMk cId="3727787103" sldId="334"/>
            <ac:spMk id="32" creationId="{600C2FE9-5C34-413B-84EB-8AA5B3ED2859}"/>
          </ac:spMkLst>
        </pc:spChg>
      </pc:sldChg>
      <pc:sldChg chg="addSp delSp modSp add del">
        <pc:chgData name="David Koenig" userId="3b2a9428a406e046" providerId="LiveId" clId="{320B3045-3406-4450-B874-7E2348929D7D}" dt="2017-11-06T11:36:45.677" v="495" actId="2696"/>
        <pc:sldMkLst>
          <pc:docMk/>
          <pc:sldMk cId="1857043420" sldId="335"/>
        </pc:sldMkLst>
        <pc:spChg chg="del mod">
          <ac:chgData name="David Koenig" userId="3b2a9428a406e046" providerId="LiveId" clId="{320B3045-3406-4450-B874-7E2348929D7D}" dt="2017-11-06T11:36:25.067" v="492" actId="478"/>
          <ac:spMkLst>
            <pc:docMk/>
            <pc:sldMk cId="1857043420" sldId="335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515" v="180" actId="27636"/>
          <ac:spMkLst>
            <pc:docMk/>
            <pc:sldMk cId="1857043420" sldId="335"/>
            <ac:spMk id="3" creationId="{00000000-0000-0000-0000-000000000000}"/>
          </ac:spMkLst>
        </pc:spChg>
        <pc:spChg chg="add del mod">
          <ac:chgData name="David Koenig" userId="3b2a9428a406e046" providerId="LiveId" clId="{320B3045-3406-4450-B874-7E2348929D7D}" dt="2017-11-06T11:36:28.458" v="493" actId="478"/>
          <ac:spMkLst>
            <pc:docMk/>
            <pc:sldMk cId="1857043420" sldId="335"/>
            <ac:spMk id="5" creationId="{8E0656B0-CC57-4F1A-A260-87C5D028DA86}"/>
          </ac:spMkLst>
        </pc:spChg>
        <pc:spChg chg="del">
          <ac:chgData name="David Koenig" userId="3b2a9428a406e046" providerId="LiveId" clId="{320B3045-3406-4450-B874-7E2348929D7D}" dt="2017-11-06T11:36:25.067" v="492" actId="478"/>
          <ac:spMkLst>
            <pc:docMk/>
            <pc:sldMk cId="1857043420" sldId="335"/>
            <ac:spMk id="8" creationId="{00000000-0000-0000-0000-000000000000}"/>
          </ac:spMkLst>
        </pc:spChg>
        <pc:spChg chg="add">
          <ac:chgData name="David Koenig" userId="3b2a9428a406e046" providerId="LiveId" clId="{320B3045-3406-4450-B874-7E2348929D7D}" dt="2017-11-06T11:36:29.442" v="494" actId="2696"/>
          <ac:spMkLst>
            <pc:docMk/>
            <pc:sldMk cId="1857043420" sldId="335"/>
            <ac:spMk id="9" creationId="{AC3CEE1C-D40F-44E2-8DF7-47FEEBEAF634}"/>
          </ac:spMkLst>
        </pc:spChg>
        <pc:spChg chg="add">
          <ac:chgData name="David Koenig" userId="3b2a9428a406e046" providerId="LiveId" clId="{320B3045-3406-4450-B874-7E2348929D7D}" dt="2017-11-06T11:36:29.442" v="494" actId="2696"/>
          <ac:spMkLst>
            <pc:docMk/>
            <pc:sldMk cId="1857043420" sldId="335"/>
            <ac:spMk id="10" creationId="{2032816D-B745-4875-A7B3-3C25CF9AB2E6}"/>
          </ac:spMkLst>
        </pc:spChg>
      </pc:sldChg>
      <pc:sldChg chg="modSp add del">
        <pc:chgData name="David Koenig" userId="3b2a9428a406e046" providerId="LiveId" clId="{320B3045-3406-4450-B874-7E2348929D7D}" dt="2017-11-06T11:36:45.723" v="496" actId="2696"/>
        <pc:sldMkLst>
          <pc:docMk/>
          <pc:sldMk cId="896972016" sldId="336"/>
        </pc:sldMkLst>
        <pc:spChg chg="mod">
          <ac:chgData name="David Koenig" userId="3b2a9428a406e046" providerId="LiveId" clId="{320B3045-3406-4450-B874-7E2348929D7D}" dt="2017-11-06T11:18:17.577" v="64" actId="27636"/>
          <ac:spMkLst>
            <pc:docMk/>
            <pc:sldMk cId="896972016" sldId="336"/>
            <ac:spMk id="2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531" v="181" actId="27636"/>
          <ac:spMkLst>
            <pc:docMk/>
            <pc:sldMk cId="896972016" sldId="336"/>
            <ac:spMk id="3" creationId="{00000000-0000-0000-0000-000000000000}"/>
          </ac:spMkLst>
        </pc:spChg>
      </pc:sldChg>
      <pc:sldChg chg="modSp add del">
        <pc:chgData name="David Koenig" userId="3b2a9428a406e046" providerId="LiveId" clId="{320B3045-3406-4450-B874-7E2348929D7D}" dt="2017-11-06T11:36:45.739" v="497" actId="2696"/>
        <pc:sldMkLst>
          <pc:docMk/>
          <pc:sldMk cId="1091688292" sldId="337"/>
        </pc:sldMkLst>
        <pc:spChg chg="mod">
          <ac:chgData name="David Koenig" userId="3b2a9428a406e046" providerId="LiveId" clId="{320B3045-3406-4450-B874-7E2348929D7D}" dt="2017-11-06T11:18:17.577" v="65" actId="27636"/>
          <ac:spMkLst>
            <pc:docMk/>
            <pc:sldMk cId="1091688292" sldId="337"/>
            <ac:spMk id="5" creationId="{00000000-0000-0000-0000-000000000000}"/>
          </ac:spMkLst>
        </pc:spChg>
        <pc:spChg chg="mod">
          <ac:chgData name="David Koenig" userId="3b2a9428a406e046" providerId="LiveId" clId="{320B3045-3406-4450-B874-7E2348929D7D}" dt="2017-11-06T11:18:42.531" v="182" actId="27636"/>
          <ac:spMkLst>
            <pc:docMk/>
            <pc:sldMk cId="1091688292" sldId="337"/>
            <ac:spMk id="26" creationId="{00000000-0000-0000-0000-000000000000}"/>
          </ac:spMkLst>
        </pc:spChg>
      </pc:sldChg>
      <pc:sldMasterChg chg="delSldLayout modSldLayout">
        <pc:chgData name="David Koenig" userId="3b2a9428a406e046" providerId="LiveId" clId="{320B3045-3406-4450-B874-7E2348929D7D}" dt="2017-11-06T11:18:58.140" v="192" actId="478"/>
        <pc:sldMasterMkLst>
          <pc:docMk/>
          <pc:sldMasterMk cId="3525050226" sldId="2147483648"/>
        </pc:sldMasterMkLst>
        <pc:sldLayoutChg chg="del">
          <pc:chgData name="David Koenig" userId="3b2a9428a406e046" providerId="LiveId" clId="{320B3045-3406-4450-B874-7E2348929D7D}" dt="2017-11-06T11:16:28.248" v="1" actId="2696"/>
          <pc:sldLayoutMkLst>
            <pc:docMk/>
            <pc:sldMasterMk cId="3525050226" sldId="2147483648"/>
            <pc:sldLayoutMk cId="3337158329" sldId="2147483658"/>
          </pc:sldLayoutMkLst>
        </pc:sldLayoutChg>
        <pc:sldLayoutChg chg="addSp delSp modSp">
          <pc:chgData name="David Koenig" userId="3b2a9428a406e046" providerId="LiveId" clId="{320B3045-3406-4450-B874-7E2348929D7D}" dt="2017-11-06T11:18:58.140" v="192" actId="478"/>
          <pc:sldLayoutMkLst>
            <pc:docMk/>
            <pc:sldMasterMk cId="3525050226" sldId="2147483648"/>
            <pc:sldLayoutMk cId="3597221477" sldId="2147483663"/>
          </pc:sldLayoutMkLst>
          <pc:spChg chg="mod">
            <ac:chgData name="David Koenig" userId="3b2a9428a406e046" providerId="LiveId" clId="{320B3045-3406-4450-B874-7E2348929D7D}" dt="2017-11-06T11:18:56.344" v="191" actId="478"/>
            <ac:spMkLst>
              <pc:docMk/>
              <pc:sldMasterMk cId="3525050226" sldId="2147483648"/>
              <pc:sldLayoutMk cId="3597221477" sldId="2147483663"/>
              <ac:spMk id="3" creationId="{00000000-0000-0000-0000-000000000000}"/>
            </ac:spMkLst>
          </pc:spChg>
          <pc:spChg chg="add del mod">
            <ac:chgData name="David Koenig" userId="3b2a9428a406e046" providerId="LiveId" clId="{320B3045-3406-4450-B874-7E2348929D7D}" dt="2017-11-06T11:18:58.140" v="192" actId="478"/>
            <ac:spMkLst>
              <pc:docMk/>
              <pc:sldMasterMk cId="3525050226" sldId="2147483648"/>
              <pc:sldLayoutMk cId="3597221477" sldId="2147483663"/>
              <ac:spMk id="10" creationId="{3C19FEC1-667F-4868-9595-DF95BDD3F2EF}"/>
            </ac:spMkLst>
          </pc:spChg>
          <pc:spChg chg="mod">
            <ac:chgData name="David Koenig" userId="3b2a9428a406e046" providerId="LiveId" clId="{320B3045-3406-4450-B874-7E2348929D7D}" dt="2017-11-06T11:18:46.562" v="190" actId="1035"/>
            <ac:spMkLst>
              <pc:docMk/>
              <pc:sldMasterMk cId="3525050226" sldId="2147483648"/>
              <pc:sldLayoutMk cId="3597221477" sldId="2147483663"/>
              <ac:spMk id="35" creationId="{00000000-0000-0000-0000-000000000000}"/>
            </ac:spMkLst>
          </pc:spChg>
          <pc:spChg chg="mod">
            <ac:chgData name="David Koenig" userId="3b2a9428a406e046" providerId="LiveId" clId="{320B3045-3406-4450-B874-7E2348929D7D}" dt="2017-11-06T11:18:46.562" v="190" actId="1035"/>
            <ac:spMkLst>
              <pc:docMk/>
              <pc:sldMasterMk cId="3525050226" sldId="2147483648"/>
              <pc:sldLayoutMk cId="3597221477" sldId="2147483663"/>
              <ac:spMk id="36" creationId="{00000000-0000-0000-0000-000000000000}"/>
            </ac:spMkLst>
          </pc:spChg>
          <pc:grpChg chg="del">
            <ac:chgData name="David Koenig" userId="3b2a9428a406e046" providerId="LiveId" clId="{320B3045-3406-4450-B874-7E2348929D7D}" dt="2017-11-06T11:17:20.108" v="6" actId="478"/>
            <ac:grpSpMkLst>
              <pc:docMk/>
              <pc:sldMasterMk cId="3525050226" sldId="2147483648"/>
              <pc:sldLayoutMk cId="3597221477" sldId="2147483663"/>
              <ac:grpSpMk id="6" creationId="{00000000-0000-0000-0000-000000000000}"/>
            </ac:grpSpMkLst>
          </pc:grpChg>
        </pc:sldLayoutChg>
        <pc:sldLayoutChg chg="modSp">
          <pc:chgData name="David Koenig" userId="3b2a9428a406e046" providerId="LiveId" clId="{320B3045-3406-4450-B874-7E2348929D7D}" dt="2017-11-06T11:17:53.280" v="7" actId="20577"/>
          <pc:sldLayoutMkLst>
            <pc:docMk/>
            <pc:sldMasterMk cId="3525050226" sldId="2147483648"/>
            <pc:sldLayoutMk cId="894338795" sldId="2147483664"/>
          </pc:sldLayoutMkLst>
          <pc:spChg chg="mod">
            <ac:chgData name="David Koenig" userId="3b2a9428a406e046" providerId="LiveId" clId="{320B3045-3406-4450-B874-7E2348929D7D}" dt="2017-11-06T11:17:53.280" v="7" actId="20577"/>
            <ac:spMkLst>
              <pc:docMk/>
              <pc:sldMasterMk cId="3525050226" sldId="2147483648"/>
              <pc:sldLayoutMk cId="894338795" sldId="2147483664"/>
              <ac:spMk id="2" creationId="{00000000-0000-0000-0000-000000000000}"/>
            </ac:spMkLst>
          </pc:spChg>
        </pc:sldLayoutChg>
        <pc:sldLayoutChg chg="modSp">
          <pc:chgData name="David Koenig" userId="3b2a9428a406e046" providerId="LiveId" clId="{320B3045-3406-4450-B874-7E2348929D7D}" dt="2017-11-06T11:17:59.921" v="8" actId="1076"/>
          <pc:sldLayoutMkLst>
            <pc:docMk/>
            <pc:sldMasterMk cId="3525050226" sldId="2147483648"/>
            <pc:sldLayoutMk cId="3373386761" sldId="2147483665"/>
          </pc:sldLayoutMkLst>
          <pc:spChg chg="mod">
            <ac:chgData name="David Koenig" userId="3b2a9428a406e046" providerId="LiveId" clId="{320B3045-3406-4450-B874-7E2348929D7D}" dt="2017-11-06T11:17:59.921" v="8" actId="1076"/>
            <ac:spMkLst>
              <pc:docMk/>
              <pc:sldMasterMk cId="3525050226" sldId="2147483648"/>
              <pc:sldLayoutMk cId="3373386761" sldId="2147483665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tx1">
            <a:lumMod val="50000"/>
            <a:lumOff val="5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tx1">
            <a:lumMod val="50000"/>
            <a:lumOff val="5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tx1">
            <a:lumMod val="50000"/>
            <a:lumOff val="5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tx1">
            <a:lumMod val="50000"/>
            <a:lumOff val="5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chemeClr val="tx1">
            <a:lumMod val="50000"/>
            <a:lumOff val="5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B06960-23FA-4A46-BFFE-B793C3C8BC86}" type="doc">
      <dgm:prSet loTypeId="urn:microsoft.com/office/officeart/2005/8/layout/radial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33D3456-0E9A-4528-8D00-67535574B313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Project Evolution</a:t>
          </a:r>
        </a:p>
      </dgm:t>
    </dgm:pt>
    <dgm:pt modelId="{72FE2C5F-0125-4DA9-BBDD-C39A8F67D1C3}" type="par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9F83FF2C-AD53-4A16-A74C-B4B1BC3DC043}" type="sibTrans" cxnId="{F6E778C9-D17F-41B3-B235-E4695CD7134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E7D9F7E-87D6-4838-8E93-66145EF6FCC1}">
      <dgm:prSet phldrT="[Text]"/>
      <dgm:spPr/>
      <dgm:t>
        <a:bodyPr/>
        <a:lstStyle/>
        <a:p>
          <a:r>
            <a:rPr lang="en-US" dirty="0">
              <a:solidFill>
                <a:srgbClr val="2D326E"/>
              </a:solidFill>
            </a:rPr>
            <a:t>Build the manifest</a:t>
          </a:r>
        </a:p>
      </dgm:t>
    </dgm:pt>
    <dgm:pt modelId="{DBF1136F-3855-4E47-8EA3-E74688A72231}" type="par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5557478-3540-485E-B2E2-D84318CF7540}" type="sibTrans" cxnId="{0F20B0D1-27FD-4195-8074-1892B29ADBA0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EE4E6E00-BA11-49B0-9523-91218F932667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Install Pester (and other </a:t>
          </a:r>
          <a:r>
            <a:rPr lang="en-US" dirty="0" err="1">
              <a:solidFill>
                <a:srgbClr val="2D326E"/>
              </a:solidFill>
            </a:rPr>
            <a:t>prereq</a:t>
          </a:r>
          <a:r>
            <a:rPr lang="en-US" dirty="0">
              <a:solidFill>
                <a:srgbClr val="2D326E"/>
              </a:solidFill>
            </a:rPr>
            <a:t>.)</a:t>
          </a:r>
        </a:p>
      </dgm:t>
    </dgm:pt>
    <dgm:pt modelId="{88DA7C62-30D7-4EFA-8641-871DD9D00155}" type="par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1AAC198A-B41A-493E-A11F-F6774844B677}" type="sibTrans" cxnId="{0F2C0E8D-2940-49B0-A71E-8AAA49B7A4C1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76339FF1-AA2B-4458-8E23-D0CCF1196CEE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Run Pester tests</a:t>
          </a:r>
        </a:p>
      </dgm:t>
    </dgm:pt>
    <dgm:pt modelId="{23851BC8-1FA7-4A15-9A68-0D084D56857A}" type="par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3BC91C21-8D19-4258-AE91-2EFC5E6CD764}" type="sibTrans" cxnId="{C9F9386A-F2A7-427D-A225-1DFD8250199D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F033142B-01C0-4217-A5DA-B1BAD305FC6C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2D326E"/>
              </a:solidFill>
            </a:rPr>
            <a:t>Sign your scripts</a:t>
          </a:r>
        </a:p>
      </dgm:t>
    </dgm:pt>
    <dgm:pt modelId="{B740CE75-81E1-41FD-8A79-DEB95F0AFBC1}" type="par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09296482-0F99-4CD3-B757-7F006C254DD9}" type="sibTrans" cxnId="{CEB32875-8BBD-4B51-8C33-1F84DBD72E4E}">
      <dgm:prSet/>
      <dgm:spPr/>
      <dgm:t>
        <a:bodyPr/>
        <a:lstStyle/>
        <a:p>
          <a:endParaRPr lang="en-US">
            <a:solidFill>
              <a:srgbClr val="2D326E"/>
            </a:solidFill>
          </a:endParaRPr>
        </a:p>
      </dgm:t>
    </dgm:pt>
    <dgm:pt modelId="{8B7B3C45-426D-4B6D-9508-EB82891A2D51}" type="pres">
      <dgm:prSet presAssocID="{F8B06960-23FA-4A46-BFFE-B793C3C8BC86}" presName="composite" presStyleCnt="0">
        <dgm:presLayoutVars>
          <dgm:chMax val="1"/>
          <dgm:dir/>
          <dgm:resizeHandles val="exact"/>
        </dgm:presLayoutVars>
      </dgm:prSet>
      <dgm:spPr/>
    </dgm:pt>
    <dgm:pt modelId="{E7DE9F65-20B2-4105-85BC-6C499820C14D}" type="pres">
      <dgm:prSet presAssocID="{F8B06960-23FA-4A46-BFFE-B793C3C8BC86}" presName="radial" presStyleCnt="0">
        <dgm:presLayoutVars>
          <dgm:animLvl val="ctr"/>
        </dgm:presLayoutVars>
      </dgm:prSet>
      <dgm:spPr/>
    </dgm:pt>
    <dgm:pt modelId="{868E1230-4971-4767-A88A-23092BD6ECD4}" type="pres">
      <dgm:prSet presAssocID="{333D3456-0E9A-4528-8D00-67535574B313}" presName="centerShape" presStyleLbl="vennNode1" presStyleIdx="0" presStyleCnt="5"/>
      <dgm:spPr/>
    </dgm:pt>
    <dgm:pt modelId="{E708E225-2398-4397-9C0D-6349AE709645}" type="pres">
      <dgm:prSet presAssocID="{7E7D9F7E-87D6-4838-8E93-66145EF6FCC1}" presName="node" presStyleLbl="vennNode1" presStyleIdx="1" presStyleCnt="5">
        <dgm:presLayoutVars>
          <dgm:bulletEnabled val="1"/>
        </dgm:presLayoutVars>
      </dgm:prSet>
      <dgm:spPr/>
    </dgm:pt>
    <dgm:pt modelId="{DF965DFC-3EE4-4408-9EBB-B5AE9012534E}" type="pres">
      <dgm:prSet presAssocID="{EE4E6E00-BA11-49B0-9523-91218F932667}" presName="node" presStyleLbl="vennNode1" presStyleIdx="2" presStyleCnt="5">
        <dgm:presLayoutVars>
          <dgm:bulletEnabled val="1"/>
        </dgm:presLayoutVars>
      </dgm:prSet>
      <dgm:spPr/>
    </dgm:pt>
    <dgm:pt modelId="{D7AB6896-EC12-4175-B429-022BD7345F65}" type="pres">
      <dgm:prSet presAssocID="{76339FF1-AA2B-4458-8E23-D0CCF1196CEE}" presName="node" presStyleLbl="vennNode1" presStyleIdx="3" presStyleCnt="5">
        <dgm:presLayoutVars>
          <dgm:bulletEnabled val="1"/>
        </dgm:presLayoutVars>
      </dgm:prSet>
      <dgm:spPr/>
    </dgm:pt>
    <dgm:pt modelId="{5C1A3371-A692-4D39-A6E1-83CE57341036}" type="pres">
      <dgm:prSet presAssocID="{F033142B-01C0-4217-A5DA-B1BAD305FC6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1FA9C5C-872D-4B23-A6C8-DB9D24FEADC0}" type="presOf" srcId="{F033142B-01C0-4217-A5DA-B1BAD305FC6C}" destId="{5C1A3371-A692-4D39-A6E1-83CE57341036}" srcOrd="0" destOrd="0" presId="urn:microsoft.com/office/officeart/2005/8/layout/radial3"/>
    <dgm:cxn modelId="{B9FA9449-0BDF-48B7-9B8C-286A52675E0E}" type="presOf" srcId="{EE4E6E00-BA11-49B0-9523-91218F932667}" destId="{DF965DFC-3EE4-4408-9EBB-B5AE9012534E}" srcOrd="0" destOrd="0" presId="urn:microsoft.com/office/officeart/2005/8/layout/radial3"/>
    <dgm:cxn modelId="{C9F9386A-F2A7-427D-A225-1DFD8250199D}" srcId="{333D3456-0E9A-4528-8D00-67535574B313}" destId="{76339FF1-AA2B-4458-8E23-D0CCF1196CEE}" srcOrd="2" destOrd="0" parTransId="{23851BC8-1FA7-4A15-9A68-0D084D56857A}" sibTransId="{3BC91C21-8D19-4258-AE91-2EFC5E6CD764}"/>
    <dgm:cxn modelId="{CEB32875-8BBD-4B51-8C33-1F84DBD72E4E}" srcId="{333D3456-0E9A-4528-8D00-67535574B313}" destId="{F033142B-01C0-4217-A5DA-B1BAD305FC6C}" srcOrd="3" destOrd="0" parTransId="{B740CE75-81E1-41FD-8A79-DEB95F0AFBC1}" sibTransId="{09296482-0F99-4CD3-B757-7F006C254DD9}"/>
    <dgm:cxn modelId="{0F2C0E8D-2940-49B0-A71E-8AAA49B7A4C1}" srcId="{333D3456-0E9A-4528-8D00-67535574B313}" destId="{EE4E6E00-BA11-49B0-9523-91218F932667}" srcOrd="1" destOrd="0" parTransId="{88DA7C62-30D7-4EFA-8641-871DD9D00155}" sibTransId="{1AAC198A-B41A-493E-A11F-F6774844B677}"/>
    <dgm:cxn modelId="{299E0FC9-127C-40A3-A93D-39808B1D9402}" type="presOf" srcId="{7E7D9F7E-87D6-4838-8E93-66145EF6FCC1}" destId="{E708E225-2398-4397-9C0D-6349AE709645}" srcOrd="0" destOrd="0" presId="urn:microsoft.com/office/officeart/2005/8/layout/radial3"/>
    <dgm:cxn modelId="{F6E778C9-D17F-41B3-B235-E4695CD71341}" srcId="{F8B06960-23FA-4A46-BFFE-B793C3C8BC86}" destId="{333D3456-0E9A-4528-8D00-67535574B313}" srcOrd="0" destOrd="0" parTransId="{72FE2C5F-0125-4DA9-BBDD-C39A8F67D1C3}" sibTransId="{9F83FF2C-AD53-4A16-A74C-B4B1BC3DC043}"/>
    <dgm:cxn modelId="{0F20B0D1-27FD-4195-8074-1892B29ADBA0}" srcId="{333D3456-0E9A-4528-8D00-67535574B313}" destId="{7E7D9F7E-87D6-4838-8E93-66145EF6FCC1}" srcOrd="0" destOrd="0" parTransId="{DBF1136F-3855-4E47-8EA3-E74688A72231}" sibTransId="{05557478-3540-485E-B2E2-D84318CF7540}"/>
    <dgm:cxn modelId="{961213D7-D171-4C04-B118-CFBC5BEC854C}" type="presOf" srcId="{76339FF1-AA2B-4458-8E23-D0CCF1196CEE}" destId="{D7AB6896-EC12-4175-B429-022BD7345F65}" srcOrd="0" destOrd="0" presId="urn:microsoft.com/office/officeart/2005/8/layout/radial3"/>
    <dgm:cxn modelId="{902E74E3-FFDC-415C-A826-46A6DF68D715}" type="presOf" srcId="{F8B06960-23FA-4A46-BFFE-B793C3C8BC86}" destId="{8B7B3C45-426D-4B6D-9508-EB82891A2D51}" srcOrd="0" destOrd="0" presId="urn:microsoft.com/office/officeart/2005/8/layout/radial3"/>
    <dgm:cxn modelId="{EFDB85EB-939D-4C1B-92CE-2A4D8D9DD18A}" type="presOf" srcId="{333D3456-0E9A-4528-8D00-67535574B313}" destId="{868E1230-4971-4767-A88A-23092BD6ECD4}" srcOrd="0" destOrd="0" presId="urn:microsoft.com/office/officeart/2005/8/layout/radial3"/>
    <dgm:cxn modelId="{8781004D-7846-4EF2-85AD-0BFC0C6E0682}" type="presParOf" srcId="{8B7B3C45-426D-4B6D-9508-EB82891A2D51}" destId="{E7DE9F65-20B2-4105-85BC-6C499820C14D}" srcOrd="0" destOrd="0" presId="urn:microsoft.com/office/officeart/2005/8/layout/radial3"/>
    <dgm:cxn modelId="{D98791BE-FDF1-440F-9C70-C4BE0E2E4ACC}" type="presParOf" srcId="{E7DE9F65-20B2-4105-85BC-6C499820C14D}" destId="{868E1230-4971-4767-A88A-23092BD6ECD4}" srcOrd="0" destOrd="0" presId="urn:microsoft.com/office/officeart/2005/8/layout/radial3"/>
    <dgm:cxn modelId="{8FD1BB05-9AC3-45CF-9A06-73AA63F535DE}" type="presParOf" srcId="{E7DE9F65-20B2-4105-85BC-6C499820C14D}" destId="{E708E225-2398-4397-9C0D-6349AE709645}" srcOrd="1" destOrd="0" presId="urn:microsoft.com/office/officeart/2005/8/layout/radial3"/>
    <dgm:cxn modelId="{6897C5C7-881A-4B37-B27D-958A8E5157CD}" type="presParOf" srcId="{E7DE9F65-20B2-4105-85BC-6C499820C14D}" destId="{DF965DFC-3EE4-4408-9EBB-B5AE9012534E}" srcOrd="2" destOrd="0" presId="urn:microsoft.com/office/officeart/2005/8/layout/radial3"/>
    <dgm:cxn modelId="{30597C3D-2CB0-49C2-8170-F46ECAF532BE}" type="presParOf" srcId="{E7DE9F65-20B2-4105-85BC-6C499820C14D}" destId="{D7AB6896-EC12-4175-B429-022BD7345F65}" srcOrd="3" destOrd="0" presId="urn:microsoft.com/office/officeart/2005/8/layout/radial3"/>
    <dgm:cxn modelId="{1820FFA8-5810-4761-922D-7AC18AF1549D}" type="presParOf" srcId="{E7DE9F65-20B2-4105-85BC-6C499820C14D}" destId="{5C1A3371-A692-4D39-A6E1-83CE57341036}" srcOrd="4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793826" y="731585"/>
          <a:ext cx="1822546" cy="1822546"/>
        </a:xfrm>
        <a:prstGeom prst="ellipse">
          <a:avLst/>
        </a:prstGeom>
        <a:solidFill>
          <a:schemeClr val="tx1">
            <a:lumMod val="50000"/>
            <a:lumOff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2D326E"/>
              </a:solidFill>
            </a:rPr>
            <a:t>Project Evolution</a:t>
          </a:r>
        </a:p>
      </dsp:txBody>
      <dsp:txXfrm>
        <a:off x="2060732" y="998491"/>
        <a:ext cx="1288734" cy="1288734"/>
      </dsp:txXfrm>
    </dsp:sp>
    <dsp:sp modelId="{E708E225-2398-4397-9C0D-6349AE709645}">
      <dsp:nvSpPr>
        <dsp:cNvPr id="0" name=""/>
        <dsp:cNvSpPr/>
      </dsp:nvSpPr>
      <dsp:spPr>
        <a:xfrm>
          <a:off x="2249463" y="325"/>
          <a:ext cx="911273" cy="91127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2D326E"/>
              </a:solidFill>
            </a:rPr>
            <a:t>Build the manifest</a:t>
          </a:r>
        </a:p>
      </dsp:txBody>
      <dsp:txXfrm>
        <a:off x="2382916" y="133778"/>
        <a:ext cx="644367" cy="644367"/>
      </dsp:txXfrm>
    </dsp:sp>
    <dsp:sp modelId="{DF965DFC-3EE4-4408-9EBB-B5AE9012534E}">
      <dsp:nvSpPr>
        <dsp:cNvPr id="0" name=""/>
        <dsp:cNvSpPr/>
      </dsp:nvSpPr>
      <dsp:spPr>
        <a:xfrm>
          <a:off x="3436360" y="1187222"/>
          <a:ext cx="911273" cy="91127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2D326E"/>
              </a:solidFill>
            </a:rPr>
            <a:t>Install Pester (and other </a:t>
          </a:r>
          <a:r>
            <a:rPr lang="en-US" sz="1000" kern="1200" dirty="0" err="1">
              <a:solidFill>
                <a:srgbClr val="2D326E"/>
              </a:solidFill>
            </a:rPr>
            <a:t>prereq</a:t>
          </a:r>
          <a:r>
            <a:rPr lang="en-US" sz="1000" kern="1200" dirty="0">
              <a:solidFill>
                <a:srgbClr val="2D326E"/>
              </a:solidFill>
            </a:rPr>
            <a:t>.)</a:t>
          </a:r>
        </a:p>
      </dsp:txBody>
      <dsp:txXfrm>
        <a:off x="3569813" y="1320675"/>
        <a:ext cx="644367" cy="644367"/>
      </dsp:txXfrm>
    </dsp:sp>
    <dsp:sp modelId="{D7AB6896-EC12-4175-B429-022BD7345F65}">
      <dsp:nvSpPr>
        <dsp:cNvPr id="0" name=""/>
        <dsp:cNvSpPr/>
      </dsp:nvSpPr>
      <dsp:spPr>
        <a:xfrm>
          <a:off x="2249463" y="2374119"/>
          <a:ext cx="911273" cy="91127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2D326E"/>
              </a:solidFill>
            </a:rPr>
            <a:t>Run Pester tests</a:t>
          </a:r>
        </a:p>
      </dsp:txBody>
      <dsp:txXfrm>
        <a:off x="2382916" y="2507572"/>
        <a:ext cx="644367" cy="644367"/>
      </dsp:txXfrm>
    </dsp:sp>
    <dsp:sp modelId="{5C1A3371-A692-4D39-A6E1-83CE57341036}">
      <dsp:nvSpPr>
        <dsp:cNvPr id="0" name=""/>
        <dsp:cNvSpPr/>
      </dsp:nvSpPr>
      <dsp:spPr>
        <a:xfrm>
          <a:off x="1062566" y="1187222"/>
          <a:ext cx="911273" cy="91127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2D326E"/>
              </a:solidFill>
            </a:rPr>
            <a:t>Sign your scripts</a:t>
          </a:r>
        </a:p>
      </dsp:txBody>
      <dsp:txXfrm>
        <a:off x="1196019" y="1320675"/>
        <a:ext cx="644367" cy="6443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chemeClr val="tx1">
            <a:lumMod val="50000"/>
            <a:lumOff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5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chemeClr val="tx1">
            <a:lumMod val="50000"/>
            <a:lumOff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chemeClr val="tx1">
            <a:lumMod val="50000"/>
            <a:lumOff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5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chemeClr val="tx1">
            <a:lumMod val="50000"/>
            <a:lumOff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5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1230-4971-4767-A88A-23092BD6ECD4}">
      <dsp:nvSpPr>
        <dsp:cNvPr id="0" name=""/>
        <dsp:cNvSpPr/>
      </dsp:nvSpPr>
      <dsp:spPr>
        <a:xfrm>
          <a:off x="1322624" y="526907"/>
          <a:ext cx="1312647" cy="1312647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2D326E"/>
              </a:solidFill>
            </a:rPr>
            <a:t>Project Evolution</a:t>
          </a:r>
        </a:p>
      </dsp:txBody>
      <dsp:txXfrm>
        <a:off x="1514857" y="719140"/>
        <a:ext cx="928181" cy="928181"/>
      </dsp:txXfrm>
    </dsp:sp>
    <dsp:sp modelId="{E708E225-2398-4397-9C0D-6349AE709645}">
      <dsp:nvSpPr>
        <dsp:cNvPr id="0" name=""/>
        <dsp:cNvSpPr/>
      </dsp:nvSpPr>
      <dsp:spPr>
        <a:xfrm>
          <a:off x="1650786" y="234"/>
          <a:ext cx="656323" cy="6563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Build the manifest</a:t>
          </a:r>
        </a:p>
      </dsp:txBody>
      <dsp:txXfrm>
        <a:off x="1746902" y="96350"/>
        <a:ext cx="464091" cy="464091"/>
      </dsp:txXfrm>
    </dsp:sp>
    <dsp:sp modelId="{DF965DFC-3EE4-4408-9EBB-B5AE9012534E}">
      <dsp:nvSpPr>
        <dsp:cNvPr id="0" name=""/>
        <dsp:cNvSpPr/>
      </dsp:nvSpPr>
      <dsp:spPr>
        <a:xfrm>
          <a:off x="250562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Install Pester (and other </a:t>
          </a:r>
          <a:r>
            <a:rPr lang="en-US" sz="700" kern="1200" dirty="0" err="1">
              <a:solidFill>
                <a:srgbClr val="2D326E"/>
              </a:solidFill>
            </a:rPr>
            <a:t>prereq</a:t>
          </a:r>
          <a:r>
            <a:rPr lang="en-US" sz="700" kern="1200" dirty="0">
              <a:solidFill>
                <a:srgbClr val="2D326E"/>
              </a:solidFill>
            </a:rPr>
            <a:t>.)</a:t>
          </a:r>
        </a:p>
      </dsp:txBody>
      <dsp:txXfrm>
        <a:off x="2601737" y="951185"/>
        <a:ext cx="464091" cy="464091"/>
      </dsp:txXfrm>
    </dsp:sp>
    <dsp:sp modelId="{D7AB6896-EC12-4175-B429-022BD7345F65}">
      <dsp:nvSpPr>
        <dsp:cNvPr id="0" name=""/>
        <dsp:cNvSpPr/>
      </dsp:nvSpPr>
      <dsp:spPr>
        <a:xfrm>
          <a:off x="1650786" y="1709904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Run Pester tests</a:t>
          </a:r>
        </a:p>
      </dsp:txBody>
      <dsp:txXfrm>
        <a:off x="1746902" y="1806020"/>
        <a:ext cx="464091" cy="464091"/>
      </dsp:txXfrm>
    </dsp:sp>
    <dsp:sp modelId="{5C1A3371-A692-4D39-A6E1-83CE57341036}">
      <dsp:nvSpPr>
        <dsp:cNvPr id="0" name=""/>
        <dsp:cNvSpPr/>
      </dsp:nvSpPr>
      <dsp:spPr>
        <a:xfrm>
          <a:off x="795951" y="855069"/>
          <a:ext cx="656323" cy="65632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rgbClr val="2D326E"/>
              </a:solidFill>
            </a:rPr>
            <a:t>Sign your scripts</a:t>
          </a:r>
        </a:p>
      </dsp:txBody>
      <dsp:txXfrm>
        <a:off x="892067" y="951185"/>
        <a:ext cx="464091" cy="46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07.11.2017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3F2D-73A3-FE40-8E66-61F9D770252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73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3F2D-73A3-FE40-8E66-61F9D770252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57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3F2D-73A3-FE40-8E66-61F9D770252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9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Segoe UI Light" panose="020B0502040204020203" pitchFamily="34" charset="0"/>
              </a:rPr>
              <a:t>@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  <a:p>
            <a:pPr algn="r"/>
            <a:r>
              <a:rPr lang="en-US" dirty="0">
                <a:latin typeface="Segoe UI Light" panose="020B0502040204020203" pitchFamily="34" charset="0"/>
              </a:rPr>
              <a:t>#ExpertsLive</a:t>
            </a: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512" y="268675"/>
            <a:ext cx="849617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11750"/>
            <a:ext cx="8496176" cy="2944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/>
          <p:cNvSpPr>
            <a:spLocks noGrp="1"/>
          </p:cNvSpPr>
          <p:nvPr>
            <p:ph type="ctrTitle"/>
          </p:nvPr>
        </p:nvSpPr>
        <p:spPr>
          <a:xfrm>
            <a:off x="407721" y="195486"/>
            <a:ext cx="5892471" cy="388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de-DE" sz="2400" dirty="0">
                <a:solidFill>
                  <a:srgbClr val="1E347F"/>
                </a:solidFill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tabLst/>
            </a:pPr>
            <a:r>
              <a:rPr lang="de-DE" dirty="0"/>
              <a:t>Click to edit Master title style</a:t>
            </a:r>
          </a:p>
        </p:txBody>
      </p:sp>
      <p:sp>
        <p:nvSpPr>
          <p:cNvPr id="36" name="Untertitel 2"/>
          <p:cNvSpPr>
            <a:spLocks noGrp="1"/>
          </p:cNvSpPr>
          <p:nvPr>
            <p:ph type="subTitle" idx="1"/>
          </p:nvPr>
        </p:nvSpPr>
        <p:spPr>
          <a:xfrm>
            <a:off x="546579" y="606734"/>
            <a:ext cx="5753613" cy="23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de-DE" sz="2000" dirty="0">
                <a:latin typeface="+mj-lt"/>
              </a:defRPr>
            </a:lvl1pPr>
          </a:lstStyle>
          <a:p>
            <a:pPr marL="0" lvl="0"/>
            <a:r>
              <a:rPr lang="de-DE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72055" y="950913"/>
            <a:ext cx="7838583" cy="384016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2D326E"/>
                </a:solidFill>
              </a:defRPr>
            </a:lvl1pPr>
            <a:lvl2pPr>
              <a:defRPr sz="1600">
                <a:solidFill>
                  <a:srgbClr val="2D326E"/>
                </a:solidFill>
              </a:defRPr>
            </a:lvl2pPr>
            <a:lvl3pPr>
              <a:defRPr sz="1600">
                <a:solidFill>
                  <a:srgbClr val="2D326E"/>
                </a:solidFill>
              </a:defRPr>
            </a:lvl3pPr>
            <a:lvl4pPr>
              <a:defRPr sz="1600">
                <a:solidFill>
                  <a:srgbClr val="2D326E"/>
                </a:solidFill>
              </a:defRPr>
            </a:lvl4pPr>
            <a:lvl5pPr>
              <a:defRPr sz="1600">
                <a:solidFill>
                  <a:srgbClr val="2D326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22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219822"/>
            <a:ext cx="6983413" cy="8572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338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</a:t>
            </a:r>
            <a:r>
              <a:rPr lang="de-DE" dirty="0" err="1"/>
              <a:t>bearbeitenc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433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0" r:id="rId4"/>
    <p:sldLayoutId id="2147483651" r:id="rId5"/>
    <p:sldLayoutId id="2147483662" r:id="rId6"/>
    <p:sldLayoutId id="2147483663" r:id="rId7"/>
    <p:sldLayoutId id="2147483665" r:id="rId8"/>
    <p:sldLayoutId id="2147483664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rix42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google.at/url?sa=i&amp;rct=j&amp;q=&amp;esrc=s&amp;source=images&amp;cd=&amp;cad=rja&amp;uact=8&amp;ved=0ahUKEwjW8smb1dvUAhVHQBQKHbmJCMkQjRwIBw&amp;url=https://de.wikipedia.org/wiki/Twitter&amp;psig=AFQjCNHQzDEcul807ncgLHSE3MnAEFND-Q&amp;ust=1498571820267781" TargetMode="External"/><Relationship Id="rId4" Type="http://schemas.openxmlformats.org/officeDocument/2006/relationships/hyperlink" Target="http://www.crankdesk.wordpress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rankdesk.wordpre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7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7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94.pn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1760" y="797003"/>
            <a:ext cx="5112568" cy="2281863"/>
          </a:xfrm>
        </p:spPr>
        <p:txBody>
          <a:bodyPr>
            <a:normAutofit/>
          </a:bodyPr>
          <a:lstStyle/>
          <a:p>
            <a:r>
              <a:rPr lang="de-DE" sz="2400" dirty="0"/>
              <a:t>CI/CD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Powershell</a:t>
            </a:r>
            <a:br>
              <a:rPr lang="de-DE" sz="2400" dirty="0"/>
            </a:br>
            <a:endParaRPr lang="en-US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041830" y="2931790"/>
            <a:ext cx="4166744" cy="12465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David Koenig</a:t>
            </a:r>
          </a:p>
          <a:p>
            <a:r>
              <a:rPr lang="en-US" dirty="0">
                <a:hlinkClick r:id="rId3"/>
              </a:rPr>
              <a:t>www.matrix42.com</a:t>
            </a:r>
            <a:endParaRPr lang="en-US" dirty="0"/>
          </a:p>
          <a:p>
            <a:r>
              <a:rPr lang="en-US" dirty="0">
                <a:hlinkClick r:id="rId4"/>
              </a:rPr>
              <a:t>www.crankdesk.wordpress.com</a:t>
            </a:r>
            <a:r>
              <a:rPr lang="en-US" dirty="0"/>
              <a:t> </a:t>
            </a:r>
          </a:p>
          <a:p>
            <a:r>
              <a:rPr lang="en-US" dirty="0"/>
              <a:t>   @davidkoenig09</a:t>
            </a:r>
          </a:p>
        </p:txBody>
      </p:sp>
      <p:pic>
        <p:nvPicPr>
          <p:cNvPr id="4" name="Picture 4" descr="Bildergebnis für twitt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95886"/>
            <a:ext cx="270030" cy="2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0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new project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2055" y="950913"/>
            <a:ext cx="7838583" cy="1531029"/>
          </a:xfrm>
        </p:spPr>
        <p:txBody>
          <a:bodyPr/>
          <a:lstStyle/>
          <a:p>
            <a:r>
              <a:rPr lang="de-DE" dirty="0"/>
              <a:t>Prerequsites</a:t>
            </a:r>
          </a:p>
          <a:p>
            <a:pPr lvl="1"/>
            <a:r>
              <a:rPr lang="de-DE" dirty="0"/>
              <a:t>Install Powershell Extensions for Visual Studio </a:t>
            </a:r>
            <a:r>
              <a:rPr lang="de-DE" sz="1000" dirty="0"/>
              <a:t>(Tools -&gt; Extensions and Updates)</a:t>
            </a:r>
          </a:p>
          <a:p>
            <a:pPr lvl="1"/>
            <a:r>
              <a:rPr lang="de-DE" dirty="0"/>
              <a:t>TWIA PS -&gt; Daniël te Winkel</a:t>
            </a:r>
          </a:p>
          <a:p>
            <a:pPr lvl="1"/>
            <a:r>
              <a:rPr lang="de-DE" dirty="0"/>
              <a:t>PS Tools for VS -&gt; Adam Driscoll</a:t>
            </a:r>
          </a:p>
          <a:p>
            <a:pPr lvl="1"/>
            <a:r>
              <a:rPr lang="de-DE" dirty="0"/>
              <a:t>Powershell tools from Visual Studio Installer 2017</a:t>
            </a:r>
          </a:p>
          <a:p>
            <a:pPr lvl="1"/>
            <a:endParaRPr lang="de-DE" dirty="0"/>
          </a:p>
        </p:txBody>
      </p:sp>
      <p:sp>
        <p:nvSpPr>
          <p:cNvPr id="12" name="Regular Pentagon 11"/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37" y="1984893"/>
            <a:ext cx="3117901" cy="25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new project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2055" y="950914"/>
            <a:ext cx="7838583" cy="724422"/>
          </a:xfrm>
        </p:spPr>
        <p:txBody>
          <a:bodyPr/>
          <a:lstStyle/>
          <a:p>
            <a:r>
              <a:rPr lang="de-DE" dirty="0"/>
              <a:t>Create a new Powershell solution</a:t>
            </a:r>
          </a:p>
          <a:p>
            <a:pPr lvl="1"/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3903" y="1725759"/>
            <a:ext cx="2643601" cy="2589037"/>
            <a:chOff x="502427" y="2162175"/>
            <a:chExt cx="2643601" cy="25890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367" y="2162175"/>
              <a:ext cx="1854661" cy="2390775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02427" y="435468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886305" y="4303868"/>
              <a:ext cx="571235" cy="1870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58704" y="1487200"/>
            <a:ext cx="4439423" cy="3080705"/>
            <a:chOff x="4471215" y="1737388"/>
            <a:chExt cx="4439423" cy="3080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15" y="1737388"/>
              <a:ext cx="4439423" cy="3080705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6965641" y="2852605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8DED5A-2CED-4C1D-8D2B-29BB04CB8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16" name="Regular Pentagon 11">
            <a:extLst>
              <a:ext uri="{FF2B5EF4-FFF2-40B4-BE49-F238E27FC236}">
                <a16:creationId xmlns:a16="http://schemas.microsoft.com/office/drawing/2014/main" id="{4665E2B5-BF3A-4DD0-9DD8-DA9962ED121B}"/>
              </a:ext>
            </a:extLst>
          </p:cNvPr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897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10" y="735985"/>
            <a:ext cx="5815013" cy="408288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7469" y="1227854"/>
            <a:ext cx="1884681" cy="527425"/>
            <a:chOff x="77469" y="1227854"/>
            <a:chExt cx="1884681" cy="527425"/>
          </a:xfrm>
        </p:grpSpPr>
        <p:grpSp>
          <p:nvGrpSpPr>
            <p:cNvPr id="15" name="Group 14"/>
            <p:cNvGrpSpPr/>
            <p:nvPr/>
          </p:nvGrpSpPr>
          <p:grpSpPr>
            <a:xfrm>
              <a:off x="77469" y="1227854"/>
              <a:ext cx="1717966" cy="527425"/>
              <a:chOff x="1092389" y="1750275"/>
              <a:chExt cx="1717966" cy="527425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Load script files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</p:grpSp>
        <p:cxnSp>
          <p:nvCxnSpPr>
            <p:cNvPr id="13" name="Straight Arrow Connector 12"/>
            <p:cNvCxnSpPr>
              <a:stCxn id="12" idx="6"/>
            </p:cNvCxnSpPr>
            <p:nvPr/>
          </p:nvCxnSpPr>
          <p:spPr>
            <a:xfrm flipV="1">
              <a:off x="1712831" y="1482082"/>
              <a:ext cx="249319" cy="94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Add your script logic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87564" y="2152295"/>
            <a:ext cx="5892471" cy="3888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1800" b="1" kern="1200" cap="none" baseline="0">
                <a:solidFill>
                  <a:schemeClr val="bg1"/>
                </a:solidFill>
                <a:latin typeface="Arial Narrow" pitchFamily="34" charset="0"/>
                <a:ea typeface="+mj-ea"/>
                <a:cs typeface="Arial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39" name="Group 38"/>
          <p:cNvGrpSpPr/>
          <p:nvPr/>
        </p:nvGrpSpPr>
        <p:grpSpPr>
          <a:xfrm>
            <a:off x="5554500" y="1482082"/>
            <a:ext cx="3543689" cy="1232544"/>
            <a:chOff x="5554500" y="1482082"/>
            <a:chExt cx="3543689" cy="1232544"/>
          </a:xfrm>
        </p:grpSpPr>
        <p:grpSp>
          <p:nvGrpSpPr>
            <p:cNvPr id="23" name="Group 22"/>
            <p:cNvGrpSpPr/>
            <p:nvPr/>
          </p:nvGrpSpPr>
          <p:grpSpPr>
            <a:xfrm>
              <a:off x="7164288" y="1482082"/>
              <a:ext cx="1933901" cy="527425"/>
              <a:chOff x="876454" y="1750275"/>
              <a:chExt cx="1933901" cy="527425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de-DE" sz="1200" dirty="0"/>
                  <a:t>Add your script logic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76454" y="1759823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</a:p>
            </p:txBody>
          </p:sp>
        </p:grpSp>
        <p:cxnSp>
          <p:nvCxnSpPr>
            <p:cNvPr id="26" name="Straight Arrow Connector 25"/>
            <p:cNvCxnSpPr>
              <a:stCxn id="25" idx="2"/>
            </p:cNvCxnSpPr>
            <p:nvPr/>
          </p:nvCxnSpPr>
          <p:spPr>
            <a:xfrm flipH="1">
              <a:off x="6213405" y="1689892"/>
              <a:ext cx="950883" cy="87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554500" y="2581276"/>
              <a:ext cx="865350" cy="1333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227656" y="1743519"/>
            <a:ext cx="1717966" cy="1064489"/>
            <a:chOff x="2227656" y="1743519"/>
            <a:chExt cx="1717966" cy="1064489"/>
          </a:xfrm>
        </p:grpSpPr>
        <p:grpSp>
          <p:nvGrpSpPr>
            <p:cNvPr id="31" name="Group 30"/>
            <p:cNvGrpSpPr/>
            <p:nvPr/>
          </p:nvGrpSpPr>
          <p:grpSpPr>
            <a:xfrm>
              <a:off x="2227656" y="2280583"/>
              <a:ext cx="1717966" cy="527425"/>
              <a:chOff x="1089057" y="1711805"/>
              <a:chExt cx="1717966" cy="52742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1089057" y="171180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de-DE" sz="1200" dirty="0"/>
                  <a:t>Make functions </a:t>
                </a:r>
                <a:br>
                  <a:rPr lang="de-DE" sz="1200" dirty="0"/>
                </a:br>
                <a:r>
                  <a:rPr lang="de-DE" sz="1200" dirty="0"/>
                  <a:t>available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95420" y="1785105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3</a:t>
                </a:r>
              </a:p>
            </p:txBody>
          </p:sp>
        </p:grpSp>
        <p:cxnSp>
          <p:nvCxnSpPr>
            <p:cNvPr id="34" name="Straight Arrow Connector 33"/>
            <p:cNvCxnSpPr>
              <a:stCxn id="33" idx="0"/>
            </p:cNvCxnSpPr>
            <p:nvPr/>
          </p:nvCxnSpPr>
          <p:spPr>
            <a:xfrm flipV="1">
              <a:off x="2532281" y="1743519"/>
              <a:ext cx="0" cy="61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E6ED4BCD-C5AD-4BD9-A921-E3256B79E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35" name="Regular Pentagon 11">
            <a:extLst>
              <a:ext uri="{FF2B5EF4-FFF2-40B4-BE49-F238E27FC236}">
                <a16:creationId xmlns:a16="http://schemas.microsoft.com/office/drawing/2014/main" id="{A7D6984C-86A9-4833-9007-F37D8F9314D3}"/>
              </a:ext>
            </a:extLst>
          </p:cNvPr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4524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73" y="782793"/>
            <a:ext cx="5096586" cy="414395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47059" y="1013405"/>
            <a:ext cx="2405228" cy="527425"/>
            <a:chOff x="1147059" y="1013405"/>
            <a:chExt cx="2405228" cy="527425"/>
          </a:xfrm>
        </p:grpSpPr>
        <p:grpSp>
          <p:nvGrpSpPr>
            <p:cNvPr id="15" name="Group 14"/>
            <p:cNvGrpSpPr/>
            <p:nvPr/>
          </p:nvGrpSpPr>
          <p:grpSpPr>
            <a:xfrm>
              <a:off x="1147059" y="1013405"/>
              <a:ext cx="1717966" cy="527425"/>
              <a:chOff x="1092389" y="1750275"/>
              <a:chExt cx="1717966" cy="527425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Give your baby </a:t>
                </a:r>
              </a:p>
              <a:p>
                <a:r>
                  <a:rPr lang="de-DE" sz="1200" dirty="0"/>
                  <a:t>a name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</a:p>
            </p:txBody>
          </p:sp>
        </p:grpSp>
        <p:cxnSp>
          <p:nvCxnSpPr>
            <p:cNvPr id="13" name="Straight Arrow Connector 12"/>
            <p:cNvCxnSpPr>
              <a:stCxn id="12" idx="6"/>
            </p:cNvCxnSpPr>
            <p:nvPr/>
          </p:nvCxnSpPr>
          <p:spPr>
            <a:xfrm>
              <a:off x="2782421" y="1277118"/>
              <a:ext cx="769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manifest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87564" y="2152295"/>
            <a:ext cx="5892471" cy="3888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1800" b="1" kern="1200" cap="none" baseline="0">
                <a:solidFill>
                  <a:schemeClr val="bg1"/>
                </a:solidFill>
                <a:latin typeface="Arial Narrow" pitchFamily="34" charset="0"/>
                <a:ea typeface="+mj-ea"/>
                <a:cs typeface="Arial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5" name="Group 4"/>
          <p:cNvGrpSpPr/>
          <p:nvPr/>
        </p:nvGrpSpPr>
        <p:grpSpPr>
          <a:xfrm>
            <a:off x="1147059" y="1554569"/>
            <a:ext cx="2405228" cy="527425"/>
            <a:chOff x="1147059" y="1554569"/>
            <a:chExt cx="2405228" cy="527425"/>
          </a:xfrm>
        </p:grpSpPr>
        <p:grpSp>
          <p:nvGrpSpPr>
            <p:cNvPr id="27" name="Group 26"/>
            <p:cNvGrpSpPr/>
            <p:nvPr/>
          </p:nvGrpSpPr>
          <p:grpSpPr>
            <a:xfrm>
              <a:off x="1147059" y="1554569"/>
              <a:ext cx="1717966" cy="527425"/>
              <a:chOff x="1092389" y="1750275"/>
              <a:chExt cx="1717966" cy="527425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Add a version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</p:grpSp>
        <p:cxnSp>
          <p:nvCxnSpPr>
            <p:cNvPr id="35" name="Straight Arrow Connector 34"/>
            <p:cNvCxnSpPr>
              <a:stCxn id="30" idx="6"/>
            </p:cNvCxnSpPr>
            <p:nvPr/>
          </p:nvCxnSpPr>
          <p:spPr>
            <a:xfrm flipV="1">
              <a:off x="2782421" y="1620020"/>
              <a:ext cx="769866" cy="198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7059" y="2100689"/>
            <a:ext cx="2435047" cy="527425"/>
            <a:chOff x="1147059" y="2100689"/>
            <a:chExt cx="2435047" cy="527425"/>
          </a:xfrm>
        </p:grpSpPr>
        <p:grpSp>
          <p:nvGrpSpPr>
            <p:cNvPr id="36" name="Group 35"/>
            <p:cNvGrpSpPr/>
            <p:nvPr/>
          </p:nvGrpSpPr>
          <p:grpSpPr>
            <a:xfrm>
              <a:off x="1147059" y="2100689"/>
              <a:ext cx="1717966" cy="527425"/>
              <a:chOff x="1092389" y="1750275"/>
              <a:chExt cx="1717966" cy="527425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Define GUID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3</a:t>
                </a:r>
              </a:p>
            </p:txBody>
          </p:sp>
        </p:grpSp>
        <p:cxnSp>
          <p:nvCxnSpPr>
            <p:cNvPr id="39" name="Straight Arrow Connector 38"/>
            <p:cNvCxnSpPr>
              <a:stCxn id="38" idx="6"/>
            </p:cNvCxnSpPr>
            <p:nvPr/>
          </p:nvCxnSpPr>
          <p:spPr>
            <a:xfrm>
              <a:off x="2782421" y="2364402"/>
              <a:ext cx="799685" cy="198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147059" y="3065478"/>
            <a:ext cx="2712458" cy="1264731"/>
            <a:chOff x="1147059" y="3065478"/>
            <a:chExt cx="2712458" cy="1264731"/>
          </a:xfrm>
        </p:grpSpPr>
        <p:grpSp>
          <p:nvGrpSpPr>
            <p:cNvPr id="40" name="Group 39"/>
            <p:cNvGrpSpPr/>
            <p:nvPr/>
          </p:nvGrpSpPr>
          <p:grpSpPr>
            <a:xfrm>
              <a:off x="1147059" y="3424925"/>
              <a:ext cx="1912773" cy="527425"/>
              <a:chOff x="1092389" y="1750275"/>
              <a:chExt cx="1912773" cy="52742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Set other Meta Info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608638" y="1833204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4</a:t>
                </a:r>
              </a:p>
            </p:txBody>
          </p:sp>
        </p:grpSp>
        <p:cxnSp>
          <p:nvCxnSpPr>
            <p:cNvPr id="43" name="Straight Arrow Connector 42"/>
            <p:cNvCxnSpPr>
              <a:stCxn id="42" idx="6"/>
            </p:cNvCxnSpPr>
            <p:nvPr/>
          </p:nvCxnSpPr>
          <p:spPr>
            <a:xfrm flipV="1">
              <a:off x="3059832" y="3442403"/>
              <a:ext cx="769866" cy="2637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6"/>
            </p:cNvCxnSpPr>
            <p:nvPr/>
          </p:nvCxnSpPr>
          <p:spPr>
            <a:xfrm>
              <a:off x="3059832" y="3706116"/>
              <a:ext cx="799685" cy="198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6"/>
            </p:cNvCxnSpPr>
            <p:nvPr/>
          </p:nvCxnSpPr>
          <p:spPr>
            <a:xfrm>
              <a:off x="3059832" y="3706116"/>
              <a:ext cx="769866" cy="6240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2" idx="6"/>
            </p:cNvCxnSpPr>
            <p:nvPr/>
          </p:nvCxnSpPr>
          <p:spPr>
            <a:xfrm flipV="1">
              <a:off x="3059832" y="3065478"/>
              <a:ext cx="769866" cy="64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147059" y="4312731"/>
            <a:ext cx="2405228" cy="527425"/>
            <a:chOff x="1147059" y="4312731"/>
            <a:chExt cx="2405228" cy="527425"/>
          </a:xfrm>
        </p:grpSpPr>
        <p:grpSp>
          <p:nvGrpSpPr>
            <p:cNvPr id="55" name="Group 54"/>
            <p:cNvGrpSpPr/>
            <p:nvPr/>
          </p:nvGrpSpPr>
          <p:grpSpPr>
            <a:xfrm>
              <a:off x="1147059" y="4312731"/>
              <a:ext cx="1717966" cy="527425"/>
              <a:chOff x="1092389" y="1750275"/>
              <a:chExt cx="1717966" cy="527425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Define minimum </a:t>
                </a:r>
                <a:br>
                  <a:rPr lang="de-DE" sz="1200" dirty="0"/>
                </a:br>
                <a:r>
                  <a:rPr lang="de-DE" sz="1200" dirty="0"/>
                  <a:t>version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5</a:t>
                </a:r>
              </a:p>
            </p:txBody>
          </p:sp>
        </p:grpSp>
        <p:cxnSp>
          <p:nvCxnSpPr>
            <p:cNvPr id="58" name="Straight Arrow Connector 57"/>
            <p:cNvCxnSpPr>
              <a:stCxn id="57" idx="6"/>
            </p:cNvCxnSpPr>
            <p:nvPr/>
          </p:nvCxnSpPr>
          <p:spPr>
            <a:xfrm>
              <a:off x="2782421" y="4576444"/>
              <a:ext cx="769866" cy="198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F21AAFBB-224C-4CEE-A3E5-CDF162CE8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53" name="Regular Pentagon 11">
            <a:extLst>
              <a:ext uri="{FF2B5EF4-FFF2-40B4-BE49-F238E27FC236}">
                <a16:creationId xmlns:a16="http://schemas.microsoft.com/office/drawing/2014/main" id="{D6AE235B-EF81-461B-A83A-E276B066013F}"/>
              </a:ext>
            </a:extLst>
          </p:cNvPr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234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manifest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54241" y="3211384"/>
            <a:ext cx="1717966" cy="527425"/>
            <a:chOff x="1092389" y="1750275"/>
            <a:chExt cx="1717966" cy="527425"/>
          </a:xfrm>
        </p:grpSpPr>
        <p:sp>
          <p:nvSpPr>
            <p:cNvPr id="28" name="Rounded Rectangle 27"/>
            <p:cNvSpPr/>
            <p:nvPr/>
          </p:nvSpPr>
          <p:spPr>
            <a:xfrm>
              <a:off x="1092389" y="1750275"/>
              <a:ext cx="1717966" cy="5274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Configure Gallery information</a:t>
              </a:r>
            </a:p>
            <a:p>
              <a:r>
                <a:rPr lang="de-DE" sz="1200" dirty="0"/>
                <a:t>(Powershell 5.0)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331227" y="1815726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76120" y="1139027"/>
            <a:ext cx="6154009" cy="740562"/>
            <a:chOff x="2876120" y="1139027"/>
            <a:chExt cx="6154009" cy="740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120" y="1139027"/>
              <a:ext cx="6154009" cy="485843"/>
            </a:xfrm>
            <a:prstGeom prst="rect">
              <a:avLst/>
            </a:prstGeom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3238500" y="1647084"/>
              <a:ext cx="2218300" cy="232505"/>
            </a:xfrm>
            <a:prstGeom prst="rect">
              <a:avLst/>
            </a:prstGeom>
          </p:spPr>
          <p:txBody>
            <a:bodyPr vert="horz" lIns="0" tIns="45720" rIns="91440" bIns="45720" rtlCol="0" anchor="t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de-DE" sz="1800" b="1" kern="1200" cap="none" baseline="0">
                  <a:solidFill>
                    <a:schemeClr val="bg1"/>
                  </a:solidFill>
                  <a:latin typeface="Arial Narrow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de-DE" sz="1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FunctionsToExport = '*' 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2876120" y="1151716"/>
              <a:ext cx="6154009" cy="47315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18" y="2161341"/>
            <a:ext cx="4434432" cy="2759798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2640771" y="2346349"/>
            <a:ext cx="521529" cy="227647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oup 15"/>
          <p:cNvGrpSpPr/>
          <p:nvPr/>
        </p:nvGrpSpPr>
        <p:grpSpPr>
          <a:xfrm>
            <a:off x="554241" y="1140856"/>
            <a:ext cx="2522358" cy="527425"/>
            <a:chOff x="554241" y="1140856"/>
            <a:chExt cx="2522358" cy="527425"/>
          </a:xfrm>
        </p:grpSpPr>
        <p:grpSp>
          <p:nvGrpSpPr>
            <p:cNvPr id="15" name="Group 14"/>
            <p:cNvGrpSpPr/>
            <p:nvPr/>
          </p:nvGrpSpPr>
          <p:grpSpPr>
            <a:xfrm>
              <a:off x="554241" y="1140856"/>
              <a:ext cx="1717966" cy="527425"/>
              <a:chOff x="1092389" y="1750275"/>
              <a:chExt cx="1717966" cy="527425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92389" y="1750275"/>
                <a:ext cx="1717966" cy="52742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200" dirty="0"/>
                  <a:t>Do not export </a:t>
                </a:r>
              </a:p>
              <a:p>
                <a:r>
                  <a:rPr lang="de-DE" sz="1200" dirty="0"/>
                  <a:t>functions in </a:t>
                </a:r>
              </a:p>
              <a:p>
                <a:r>
                  <a:rPr lang="de-DE" sz="1200" dirty="0"/>
                  <a:t>manifest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331227" y="181572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</a:p>
            </p:txBody>
          </p:sp>
        </p:grpSp>
        <p:cxnSp>
          <p:nvCxnSpPr>
            <p:cNvPr id="13" name="Straight Arrow Connector 12"/>
            <p:cNvCxnSpPr>
              <a:stCxn id="12" idx="6"/>
            </p:cNvCxnSpPr>
            <p:nvPr/>
          </p:nvCxnSpPr>
          <p:spPr>
            <a:xfrm>
              <a:off x="2189603" y="1404569"/>
              <a:ext cx="8869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C251C53-8A1C-4803-946A-65D2271EE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25" name="Regular Pentagon 11">
            <a:extLst>
              <a:ext uri="{FF2B5EF4-FFF2-40B4-BE49-F238E27FC236}">
                <a16:creationId xmlns:a16="http://schemas.microsoft.com/office/drawing/2014/main" id="{714A7749-A9A4-4347-AA66-0E092752038E}"/>
              </a:ext>
            </a:extLst>
          </p:cNvPr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559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Ready to rock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0" y="2028749"/>
            <a:ext cx="7944959" cy="1086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2880360"/>
            <a:ext cx="2621280" cy="19659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A5D1DCE-FFD3-4C28-9F25-9EAD7C894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03" y="238700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odule creation</a:t>
            </a:r>
          </a:p>
        </p:txBody>
      </p:sp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EDD9BBE-176A-4B35-B91F-766A1A79F577}"/>
              </a:ext>
            </a:extLst>
          </p:cNvPr>
          <p:cNvSpPr/>
          <p:nvPr/>
        </p:nvSpPr>
        <p:spPr>
          <a:xfrm>
            <a:off x="380895" y="195486"/>
            <a:ext cx="374681" cy="35683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734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6965" y="1103408"/>
            <a:ext cx="8694273" cy="3840162"/>
          </a:xfrm>
        </p:spPr>
        <p:txBody>
          <a:bodyPr/>
          <a:lstStyle/>
          <a:p>
            <a:pPr lvl="1"/>
            <a:r>
              <a:rPr lang="de-DE" dirty="0"/>
              <a:t>Everytime you change something in your code, you have to be sure that the rest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 is working.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Be careful with Unit Tests. A Unit test will not improve the quality of your code. 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 Unit Test make sure that everything is working </a:t>
            </a:r>
            <a:r>
              <a:rPr lang="de-DE" dirty="0" err="1"/>
              <a:t>as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 specified in the test. 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sz="18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Start with why</a:t>
            </a:r>
          </a:p>
        </p:txBody>
      </p:sp>
      <p:sp>
        <p:nvSpPr>
          <p:cNvPr id="16" name="Oval 15"/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612523" y="2564948"/>
            <a:ext cx="3946131" cy="2378622"/>
            <a:chOff x="5612523" y="2564948"/>
            <a:chExt cx="3946131" cy="237862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584" y="2564948"/>
              <a:ext cx="3171496" cy="237862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612523" y="4507546"/>
              <a:ext cx="39461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rPr>
                <a:t>Causality. Action and reaction.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3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6965" y="1103408"/>
            <a:ext cx="8612497" cy="3430492"/>
          </a:xfrm>
        </p:spPr>
        <p:txBody>
          <a:bodyPr/>
          <a:lstStyle/>
          <a:p>
            <a:pPr lvl="1"/>
            <a:r>
              <a:rPr lang="de-DE" dirty="0"/>
              <a:t>Unit Tests are written in Pester, a Unit Test Framework available in Windows 10.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 a Unit-Test you describe a function/CmdLet and you check the result against a specific value.</a:t>
            </a:r>
          </a:p>
          <a:p>
            <a:pPr lvl="1"/>
            <a:endParaRPr lang="de-DE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de-DE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 {</a:t>
            </a:r>
          </a:p>
          <a:p>
            <a:pPr marL="457200" lvl="1" indent="0">
              <a:buNone/>
            </a:pPr>
            <a:endParaRPr lang="de-DE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{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{ Do-Something } | Should Be $SomethingISpecifiedBefore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How to use Pester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76360" y="3852215"/>
            <a:ext cx="1600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76360" y="3872721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FF0000"/>
                </a:solidFill>
              </a:rPr>
              <a:t>Make something here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1095" y="3873810"/>
            <a:ext cx="38012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51094" y="3894316"/>
            <a:ext cx="380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FF0000"/>
                </a:solidFill>
              </a:rPr>
              <a:t>Check result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C6031-76A5-4E6A-92D1-842BD557485B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3E12D3-F3BE-49FF-86D1-A77528327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35286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8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6965" y="1103408"/>
            <a:ext cx="8612497" cy="3840162"/>
          </a:xfrm>
        </p:spPr>
        <p:txBody>
          <a:bodyPr>
            <a:normAutofit lnSpcReduction="10000"/>
          </a:bodyPr>
          <a:lstStyle/>
          <a:p>
            <a:pPr lvl="1"/>
            <a:r>
              <a:rPr lang="de-DE" dirty="0"/>
              <a:t>In a later step we want to run Unit Tests within the build process on a server which is hosted in the cloud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There are administrative permissions, no backend systems, no special modules available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With „mocking“ you can replace „calls“ that are used in a CmdLet by your own object</a:t>
            </a:r>
          </a:p>
          <a:p>
            <a:pPr marL="457200" lvl="1" indent="0">
              <a:buNone/>
            </a:pPr>
            <a:endParaRPr lang="de-DE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 {</a:t>
            </a:r>
          </a:p>
          <a:p>
            <a:pPr marL="457200" lvl="1" indent="0">
              <a:buNone/>
            </a:pPr>
            <a:endParaRPr lang="de-DE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{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Mock New-Item $MyMockItem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{ Do-Something } | Should Be $SomethingISpecifiedBefore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Unit Test are independant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823460" y="3210413"/>
            <a:ext cx="2401938" cy="769441"/>
            <a:chOff x="4823460" y="3324713"/>
            <a:chExt cx="2401938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5036078" y="3324713"/>
              <a:ext cx="21893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>
                  <a:solidFill>
                    <a:srgbClr val="FF0000"/>
                  </a:solidFill>
                </a:rPr>
                <a:t>Replace the result of the call of </a:t>
              </a:r>
              <a:br>
                <a:rPr lang="de-DE" sz="1100" dirty="0">
                  <a:solidFill>
                    <a:srgbClr val="FF0000"/>
                  </a:solidFill>
                </a:rPr>
              </a:br>
              <a:r>
                <a:rPr lang="de-DE" sz="1100" dirty="0">
                  <a:solidFill>
                    <a:srgbClr val="FF0000"/>
                  </a:solidFill>
                </a:rPr>
                <a:t>„New-Item“ in </a:t>
              </a:r>
              <a:br>
                <a:rPr lang="de-DE" sz="1100" dirty="0">
                  <a:solidFill>
                    <a:srgbClr val="FF0000"/>
                  </a:solidFill>
                </a:rPr>
              </a:br>
              <a:r>
                <a:rPr lang="de-DE" sz="1100" dirty="0">
                  <a:solidFill>
                    <a:srgbClr val="FF0000"/>
                  </a:solidFill>
                </a:rPr>
                <a:t>„Do-Something“ CmdLet by custom variable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4823460" y="3624795"/>
              <a:ext cx="457200" cy="23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34420AE-4544-494B-B5E4-C74E9BCC17D4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4AE1283-8DCB-42E7-BA01-26E215A6D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13605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Thats it.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81998" y="1685845"/>
            <a:ext cx="3465462" cy="2470012"/>
            <a:chOff x="2820119" y="2887979"/>
            <a:chExt cx="1922830" cy="13704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" t="13300" r="43556" b="14900"/>
            <a:stretch/>
          </p:blipFill>
          <p:spPr>
            <a:xfrm>
              <a:off x="2820119" y="2887979"/>
              <a:ext cx="1882050" cy="13704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24347" y="4046467"/>
              <a:ext cx="1918602" cy="20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pPr algn="ctr"/>
              <a:r>
                <a:rPr lang="de-DE" dirty="0"/>
                <a:t>I know Pester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F73D7BDD-CD94-481F-A936-96B95D885756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F317AB-00B3-4FA9-8CFD-01024E6A44F1}"/>
              </a:ext>
            </a:extLst>
          </p:cNvPr>
          <p:cNvSpPr txBox="1">
            <a:spLocks/>
          </p:cNvSpPr>
          <p:nvPr/>
        </p:nvSpPr>
        <p:spPr>
          <a:xfrm>
            <a:off x="620439" y="206519"/>
            <a:ext cx="5378932" cy="388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kern="1200" dirty="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27643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69" y="914625"/>
            <a:ext cx="707287" cy="1181273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1442195" y="1371488"/>
            <a:ext cx="5669280" cy="2784763"/>
          </a:xfrm>
          <a:custGeom>
            <a:avLst/>
            <a:gdLst>
              <a:gd name="connsiteX0" fmla="*/ 0 w 5669280"/>
              <a:gd name="connsiteY0" fmla="*/ 2784763 h 2784763"/>
              <a:gd name="connsiteX1" fmla="*/ 2909454 w 5669280"/>
              <a:gd name="connsiteY1" fmla="*/ 556953 h 2784763"/>
              <a:gd name="connsiteX2" fmla="*/ 5669280 w 5669280"/>
              <a:gd name="connsiteY2" fmla="*/ 0 h 2784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9280" h="2784763">
                <a:moveTo>
                  <a:pt x="0" y="2784763"/>
                </a:moveTo>
                <a:cubicBezTo>
                  <a:pt x="982287" y="1902921"/>
                  <a:pt x="1964574" y="1021080"/>
                  <a:pt x="2909454" y="556953"/>
                </a:cubicBezTo>
                <a:cubicBezTo>
                  <a:pt x="3854334" y="92826"/>
                  <a:pt x="4761807" y="46413"/>
                  <a:pt x="5669280" y="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D326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The evolution of Powershell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de-DE">
              <a:solidFill>
                <a:srgbClr val="2D326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12544" y="3572734"/>
            <a:ext cx="3144293" cy="375962"/>
            <a:chOff x="3082769" y="3196936"/>
            <a:chExt cx="3144293" cy="375962"/>
          </a:xfrm>
        </p:grpSpPr>
        <p:sp>
          <p:nvSpPr>
            <p:cNvPr id="5" name="Rectangle 4"/>
            <p:cNvSpPr/>
            <p:nvPr/>
          </p:nvSpPr>
          <p:spPr>
            <a:xfrm>
              <a:off x="3082769" y="3196936"/>
              <a:ext cx="352856" cy="35285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V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76153" y="3203566"/>
              <a:ext cx="2850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isual Studio for Powershell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99792" y="2691356"/>
            <a:ext cx="1938101" cy="422557"/>
            <a:chOff x="4243824" y="2491892"/>
            <a:chExt cx="1938101" cy="422557"/>
          </a:xfrm>
        </p:grpSpPr>
        <p:sp>
          <p:nvSpPr>
            <p:cNvPr id="7" name="Regular Pentagon 6"/>
            <p:cNvSpPr/>
            <p:nvPr/>
          </p:nvSpPr>
          <p:spPr>
            <a:xfrm>
              <a:off x="4243824" y="2491892"/>
              <a:ext cx="374681" cy="356839"/>
            </a:xfrm>
            <a:prstGeom prst="pent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36731" y="2545117"/>
              <a:ext cx="1645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odule creation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81349" y="1970052"/>
            <a:ext cx="1947811" cy="384200"/>
            <a:chOff x="4987247" y="2150168"/>
            <a:chExt cx="1947811" cy="384200"/>
          </a:xfrm>
        </p:grpSpPr>
        <p:sp>
          <p:nvSpPr>
            <p:cNvPr id="9" name="Oval 8"/>
            <p:cNvSpPr/>
            <p:nvPr/>
          </p:nvSpPr>
          <p:spPr>
            <a:xfrm>
              <a:off x="4987247" y="2150168"/>
              <a:ext cx="364273" cy="36427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80631" y="2165036"/>
              <a:ext cx="165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estautomation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71782" y="1449842"/>
            <a:ext cx="876741" cy="450737"/>
            <a:chOff x="6342553" y="1427436"/>
            <a:chExt cx="876741" cy="450737"/>
          </a:xfrm>
        </p:grpSpPr>
        <p:sp>
          <p:nvSpPr>
            <p:cNvPr id="15" name="Isosceles Triangle 14"/>
            <p:cNvSpPr/>
            <p:nvPr/>
          </p:nvSpPr>
          <p:spPr>
            <a:xfrm>
              <a:off x="6342553" y="1427436"/>
              <a:ext cx="415442" cy="35814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B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56319" y="150884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738003" y="1241427"/>
            <a:ext cx="1167714" cy="442905"/>
            <a:chOff x="6757995" y="2040857"/>
            <a:chExt cx="1167714" cy="442905"/>
          </a:xfrm>
        </p:grpSpPr>
        <p:sp>
          <p:nvSpPr>
            <p:cNvPr id="17" name="8-Point Star 16"/>
            <p:cNvSpPr/>
            <p:nvPr/>
          </p:nvSpPr>
          <p:spPr>
            <a:xfrm>
              <a:off x="6757995" y="2040857"/>
              <a:ext cx="442905" cy="442905"/>
            </a:xfrm>
            <a:prstGeom prst="star8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9460" y="2077643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elease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00" y="4022936"/>
            <a:ext cx="469469" cy="4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550" y="1094230"/>
            <a:ext cx="4419600" cy="3840162"/>
          </a:xfrm>
        </p:spPr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Good news: Visual Studio Powershell extensions are supporting Pester nativly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89748" y="1131888"/>
            <a:ext cx="4506615" cy="3678570"/>
            <a:chOff x="4489748" y="1131888"/>
            <a:chExt cx="4506615" cy="36785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748" y="1131888"/>
              <a:ext cx="4506615" cy="367857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4764877" y="3023489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5148755" y="2868924"/>
              <a:ext cx="711025" cy="2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56696" y="959406"/>
            <a:ext cx="3561108" cy="1891601"/>
            <a:chOff x="5456696" y="959406"/>
            <a:chExt cx="3561108" cy="18916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958" y="959406"/>
              <a:ext cx="3362846" cy="1891601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456696" y="2410347"/>
              <a:ext cx="1073104" cy="396524"/>
              <a:chOff x="5456696" y="2410347"/>
              <a:chExt cx="1073104" cy="39652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456696" y="2410347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cxnSp>
            <p:nvCxnSpPr>
              <p:cNvPr id="10" name="Straight Arrow Connector 9"/>
              <p:cNvCxnSpPr>
                <a:stCxn id="9" idx="6"/>
              </p:cNvCxnSpPr>
              <p:nvPr/>
            </p:nvCxnSpPr>
            <p:spPr>
              <a:xfrm flipV="1">
                <a:off x="5853220" y="2546335"/>
                <a:ext cx="676580" cy="62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a test in VS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EB0DAD-657C-4440-A033-7B7F405154CF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DA816A2-B212-4412-94F6-372F964A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962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The script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17" y="1685520"/>
            <a:ext cx="7838583" cy="2847198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981075" y="1685521"/>
            <a:ext cx="324342" cy="166728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e 6"/>
          <p:cNvSpPr/>
          <p:nvPr/>
        </p:nvSpPr>
        <p:spPr>
          <a:xfrm>
            <a:off x="981075" y="3486150"/>
            <a:ext cx="324342" cy="90527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88139" y="2380661"/>
            <a:ext cx="96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1"/>
                </a:solidFill>
              </a:rPr>
              <a:t>Preperation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46" y="3800287"/>
            <a:ext cx="1035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1"/>
                </a:solidFill>
              </a:rPr>
              <a:t>The first Test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4057" y="433787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1"/>
                </a:solidFill>
              </a:rPr>
              <a:t>Clean-Up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907014" y="4486672"/>
            <a:ext cx="398403" cy="1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DFBEFC3-EB6A-4F71-86F5-5C9E6C12F8CA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63B55AF-1271-4A01-856D-2984A21ADE01}"/>
              </a:ext>
            </a:extLst>
          </p:cNvPr>
          <p:cNvSpPr txBox="1">
            <a:spLocks/>
          </p:cNvSpPr>
          <p:nvPr/>
        </p:nvSpPr>
        <p:spPr>
          <a:xfrm>
            <a:off x="620439" y="206519"/>
            <a:ext cx="5378932" cy="388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kern="1200" dirty="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20057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Testing during develoment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9655" y="1036126"/>
            <a:ext cx="7838583" cy="3400425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Run Test and measure Code coverage</a:t>
            </a:r>
          </a:p>
          <a:p>
            <a:pPr lvl="1"/>
            <a:r>
              <a:rPr lang="de-DE" dirty="0"/>
              <a:t>Invoke-Pester -Script „Kabompo.Tests.ps1" -CodeCoverage "Kabompo.ps1"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8" y="2235370"/>
            <a:ext cx="8278380" cy="21053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9858" y="3345180"/>
            <a:ext cx="990802" cy="18288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4343400" y="3023489"/>
            <a:ext cx="1539239" cy="396524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Deja vu‘s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3420013"/>
            <a:ext cx="385998" cy="46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99" y="2769851"/>
            <a:ext cx="2040049" cy="157083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5328EFA-EF57-4410-89CC-F5410B83A02B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CC820C3-61E0-4EF3-B563-78A782B6A967}"/>
              </a:ext>
            </a:extLst>
          </p:cNvPr>
          <p:cNvSpPr txBox="1">
            <a:spLocks/>
          </p:cNvSpPr>
          <p:nvPr/>
        </p:nvSpPr>
        <p:spPr>
          <a:xfrm>
            <a:off x="620439" y="206519"/>
            <a:ext cx="5378932" cy="388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kern="1200" dirty="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2231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Run Test regulary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9655" y="1036126"/>
            <a:ext cx="7838583" cy="3400425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Out of Visual Studio</a:t>
            </a:r>
          </a:p>
          <a:p>
            <a:pPr lvl="1"/>
            <a:r>
              <a:rPr lang="de-DE" dirty="0"/>
              <a:t>Start debugging in Visual Studio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*.Tests.ps1 file</a:t>
            </a:r>
          </a:p>
          <a:p>
            <a:pPr lvl="1"/>
            <a:r>
              <a:rPr lang="de-DE" dirty="0"/>
              <a:t>Run tests in VS Test Explorer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br>
              <a:rPr lang="de-DE" dirty="0"/>
            </a:br>
            <a:r>
              <a:rPr lang="de-DE" dirty="0" err="1"/>
              <a:t>Powershell</a:t>
            </a:r>
            <a:r>
              <a:rPr lang="de-DE" dirty="0"/>
              <a:t> Console</a:t>
            </a:r>
          </a:p>
          <a:p>
            <a:pPr lvl="1"/>
            <a:r>
              <a:rPr lang="de-DE" dirty="0"/>
              <a:t>Run „</a:t>
            </a:r>
            <a:r>
              <a:rPr lang="de-DE" i="1" dirty="0"/>
              <a:t>&lt;WorkingDir&gt;\Invoke-Pester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4" y="3179059"/>
            <a:ext cx="4550474" cy="762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002" y="1313156"/>
            <a:ext cx="3124636" cy="149563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E1D6CA-2005-43EB-A5DB-7D1BD0D60A2E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FF7194-F52C-4E1E-881E-EB62375F6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476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6965" y="1103408"/>
            <a:ext cx="8612497" cy="3840162"/>
          </a:xfrm>
        </p:spPr>
        <p:txBody>
          <a:bodyPr/>
          <a:lstStyle/>
          <a:p>
            <a:pPr lvl="1"/>
            <a:r>
              <a:rPr lang="de-DE" dirty="0"/>
              <a:t>You cannot mock calls against an DLL function</a:t>
            </a:r>
          </a:p>
          <a:p>
            <a:pPr lvl="2"/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$ChosenOne = New-Object System.Matrix.Outside.Operator.Call $Neo, $Trinity</a:t>
            </a:r>
          </a:p>
          <a:p>
            <a:pPr lvl="2"/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$Wisdom = $ChosenOne.Visit($Oracle)</a:t>
            </a:r>
          </a:p>
          <a:p>
            <a:pPr lvl="1"/>
            <a:endParaRPr lang="de-DE" dirty="0"/>
          </a:p>
          <a:p>
            <a:pPr lvl="2"/>
            <a:r>
              <a:rPr lang="de-DE" dirty="0"/>
              <a:t>Devide your Powershell scripts into code you want to test (and publish in the module) and backend code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When i need a backend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691640" y="2598420"/>
            <a:ext cx="6401954" cy="2247900"/>
            <a:chOff x="1691640" y="2598420"/>
            <a:chExt cx="6401954" cy="2247900"/>
          </a:xfrm>
        </p:grpSpPr>
        <p:sp>
          <p:nvSpPr>
            <p:cNvPr id="5" name="Rounded Rectangle 4"/>
            <p:cNvSpPr/>
            <p:nvPr/>
          </p:nvSpPr>
          <p:spPr>
            <a:xfrm>
              <a:off x="5501640" y="2598420"/>
              <a:ext cx="975360" cy="97536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Helper</a:t>
              </a:r>
            </a:p>
            <a:p>
              <a:pPr algn="ctr"/>
              <a:endParaRPr lang="de-DE" sz="1600" dirty="0"/>
            </a:p>
            <a:p>
              <a:pPr algn="ctr"/>
              <a:r>
                <a:rPr lang="de-DE" sz="1000" dirty="0"/>
                <a:t>MyMod.Helper.ps1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836093" y="2598420"/>
              <a:ext cx="975360" cy="97536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Public CmdLets</a:t>
              </a:r>
            </a:p>
            <a:p>
              <a:pPr algn="ctr"/>
              <a:r>
                <a:rPr lang="de-DE" sz="1000" dirty="0"/>
                <a:t>MyMod.ps1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836093" y="3870960"/>
              <a:ext cx="975360" cy="97536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Test</a:t>
              </a:r>
            </a:p>
            <a:p>
              <a:pPr algn="ctr"/>
              <a:r>
                <a:rPr lang="de-DE" sz="1000" dirty="0"/>
                <a:t>MyMod.Tests.ps1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691640" y="2887838"/>
              <a:ext cx="1421409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Export-ModuleMember</a:t>
              </a:r>
            </a:p>
          </p:txBody>
        </p:sp>
        <p:cxnSp>
          <p:nvCxnSpPr>
            <p:cNvPr id="14" name="Straight Arrow Connector 13"/>
            <p:cNvCxnSpPr>
              <a:stCxn id="12" idx="6"/>
              <a:endCxn id="10" idx="1"/>
            </p:cNvCxnSpPr>
            <p:nvPr/>
          </p:nvCxnSpPr>
          <p:spPr>
            <a:xfrm>
              <a:off x="3113049" y="3086100"/>
              <a:ext cx="72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0"/>
              <a:endCxn id="10" idx="2"/>
            </p:cNvCxnSpPr>
            <p:nvPr/>
          </p:nvCxnSpPr>
          <p:spPr>
            <a:xfrm flipV="1">
              <a:off x="4323773" y="3573780"/>
              <a:ext cx="0" cy="297180"/>
            </a:xfrm>
            <a:prstGeom prst="straightConnector1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5" idx="1"/>
            </p:cNvCxnSpPr>
            <p:nvPr/>
          </p:nvCxnSpPr>
          <p:spPr>
            <a:xfrm>
              <a:off x="4811453" y="3086100"/>
              <a:ext cx="690187" cy="0"/>
            </a:xfrm>
            <a:prstGeom prst="straightConnector1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7118234" y="2598420"/>
              <a:ext cx="975360" cy="97536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DLL</a:t>
              </a:r>
            </a:p>
            <a:p>
              <a:pPr algn="ctr"/>
              <a:endParaRPr lang="de-DE" sz="1600" dirty="0"/>
            </a:p>
            <a:p>
              <a:pPr algn="ctr"/>
              <a:r>
                <a:rPr lang="de-DE" sz="1000" dirty="0"/>
                <a:t>System.Matrix.DLL</a:t>
              </a:r>
            </a:p>
          </p:txBody>
        </p:sp>
        <p:cxnSp>
          <p:nvCxnSpPr>
            <p:cNvPr id="28" name="Straight Arrow Connector 27"/>
            <p:cNvCxnSpPr>
              <a:stCxn id="5" idx="3"/>
              <a:endCxn id="27" idx="1"/>
            </p:cNvCxnSpPr>
            <p:nvPr/>
          </p:nvCxnSpPr>
          <p:spPr>
            <a:xfrm>
              <a:off x="6477000" y="3086100"/>
              <a:ext cx="641234" cy="0"/>
            </a:xfrm>
            <a:prstGeom prst="straightConnector1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691640" y="4175618"/>
              <a:ext cx="1421409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&gt; 80% Coverage</a:t>
              </a:r>
            </a:p>
          </p:txBody>
        </p:sp>
        <p:cxnSp>
          <p:nvCxnSpPr>
            <p:cNvPr id="32" name="Straight Arrow Connector 31"/>
            <p:cNvCxnSpPr>
              <a:stCxn id="31" idx="6"/>
              <a:endCxn id="11" idx="1"/>
            </p:cNvCxnSpPr>
            <p:nvPr/>
          </p:nvCxnSpPr>
          <p:spPr>
            <a:xfrm flipV="1">
              <a:off x="3113049" y="4358640"/>
              <a:ext cx="723044" cy="15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5275704" y="4160378"/>
              <a:ext cx="1421409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Backend code</a:t>
              </a:r>
            </a:p>
          </p:txBody>
        </p:sp>
        <p:cxnSp>
          <p:nvCxnSpPr>
            <p:cNvPr id="37" name="Straight Arrow Connector 36"/>
            <p:cNvCxnSpPr>
              <a:stCxn id="36" idx="0"/>
              <a:endCxn id="5" idx="2"/>
            </p:cNvCxnSpPr>
            <p:nvPr/>
          </p:nvCxnSpPr>
          <p:spPr>
            <a:xfrm flipV="1">
              <a:off x="5986409" y="3573780"/>
              <a:ext cx="2911" cy="5865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50107DF-7035-4B46-89E7-0011E76C90C3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2A9884-57A0-44D5-A970-723677314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98969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6965" y="1103408"/>
            <a:ext cx="8612497" cy="3840162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For a backend based (DLL-Wrapper-Module) i recommend to write Integration-Tests </a:t>
            </a:r>
            <a:br>
              <a:rPr lang="de-DE" dirty="0"/>
            </a:br>
            <a:r>
              <a:rPr lang="de-DE" dirty="0"/>
              <a:t>instead of /additional to Unit Tests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Make the backend system available to the build server (Azure, OnPremise)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In  case of integration tests do </a:t>
            </a:r>
            <a:r>
              <a:rPr lang="de-DE" b="1" u="sng" dirty="0"/>
              <a:t>not</a:t>
            </a:r>
            <a:r>
              <a:rPr lang="de-DE" dirty="0"/>
              <a:t> „mock“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When i need a backend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CA087-F7EF-48EE-8A1E-BDFA18C17A92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03C8AB-15F2-4FAE-89C7-8A7FEA58C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1165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5536" y="1381445"/>
            <a:ext cx="8612497" cy="630236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Calculate the same time for writing good tests as you need for writing the code itself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It‘s your job to find the magic break even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Effort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90688" y="926422"/>
            <a:ext cx="4581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dirty="0">
                <a:solidFill>
                  <a:srgbClr val="C00000"/>
                </a:solidFill>
              </a:rPr>
              <a:t>Which project needs automated tests?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876082" y="1958362"/>
            <a:ext cx="1948374" cy="2234366"/>
            <a:chOff x="6876082" y="1958362"/>
            <a:chExt cx="1948374" cy="223436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082" y="1958362"/>
              <a:ext cx="1946347" cy="212930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887984" y="3361731"/>
              <a:ext cx="1936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pPr algn="ctr"/>
              <a:r>
                <a:rPr lang="de-DE" sz="1200" dirty="0"/>
                <a:t>There is a difference between knowing the path and walking the path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9934" y="2011680"/>
            <a:ext cx="7646286" cy="2861072"/>
            <a:chOff x="209934" y="2011680"/>
            <a:chExt cx="7646286" cy="2861072"/>
          </a:xfrm>
        </p:grpSpPr>
        <p:grpSp>
          <p:nvGrpSpPr>
            <p:cNvPr id="28" name="Group 27"/>
            <p:cNvGrpSpPr/>
            <p:nvPr/>
          </p:nvGrpSpPr>
          <p:grpSpPr>
            <a:xfrm>
              <a:off x="683214" y="2011680"/>
              <a:ext cx="7173006" cy="2861072"/>
              <a:chOff x="683214" y="2011680"/>
              <a:chExt cx="7173006" cy="2861072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318260" y="2011680"/>
                <a:ext cx="0" cy="2621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1158240" y="4518660"/>
                <a:ext cx="66979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683214" y="2964181"/>
                <a:ext cx="745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2D326E"/>
                    </a:solidFill>
                  </a:rPr>
                  <a:t>Effort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146028" y="4503420"/>
                <a:ext cx="1329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2D326E"/>
                    </a:solidFill>
                  </a:rPr>
                  <a:t>Project size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V="1">
                <a:off x="1158240" y="2656305"/>
                <a:ext cx="5029200" cy="1915695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158240" y="3009922"/>
                <a:ext cx="4678680" cy="676909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21066598">
                <a:off x="2404211" y="3387410"/>
                <a:ext cx="9076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Using Pester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20360555">
                <a:off x="3141785" y="3480982"/>
                <a:ext cx="16518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solidFill>
                      <a:schemeClr val="accent4"/>
                    </a:solidFill>
                  </a:rPr>
                  <a:t>Testing everything manual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34" y="3705167"/>
              <a:ext cx="1130810" cy="670561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1158240" y="1894537"/>
            <a:ext cx="5432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4"/>
                </a:solidFill>
              </a:rPr>
              <a:t>My 1st tip:  Do it at the start of your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4"/>
                </a:solidFill>
              </a:rPr>
              <a:t>My  2nd tip: If you need the script longer than 1 week, do it in every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CB1869-A8B0-49C3-A1CD-5B05B92D665D}"/>
              </a:ext>
            </a:extLst>
          </p:cNvPr>
          <p:cNvSpPr/>
          <p:nvPr/>
        </p:nvSpPr>
        <p:spPr>
          <a:xfrm>
            <a:off x="391303" y="195486"/>
            <a:ext cx="364273" cy="36427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289FDF-A614-436D-B1EE-0A8931222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439" y="206519"/>
            <a:ext cx="5378932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estautomation</a:t>
            </a:r>
          </a:p>
        </p:txBody>
      </p:sp>
    </p:spTree>
    <p:extLst>
      <p:ext uri="{BB962C8B-B14F-4D97-AF65-F5344CB8AC3E}">
        <p14:creationId xmlns:p14="http://schemas.microsoft.com/office/powerpoint/2010/main" val="42812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9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Make code available to your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2"/>
          <a:stretch/>
        </p:blipFill>
        <p:spPr>
          <a:xfrm>
            <a:off x="2453640" y="1219023"/>
            <a:ext cx="2462699" cy="25340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17160" y="3104510"/>
            <a:ext cx="1717966" cy="527425"/>
            <a:chOff x="1092389" y="1750275"/>
            <a:chExt cx="1717966" cy="527425"/>
          </a:xfrm>
        </p:grpSpPr>
        <p:sp>
          <p:nvSpPr>
            <p:cNvPr id="7" name="Rounded Rectangle 6"/>
            <p:cNvSpPr/>
            <p:nvPr/>
          </p:nvSpPr>
          <p:spPr>
            <a:xfrm>
              <a:off x="1092389" y="1750275"/>
              <a:ext cx="1717966" cy="5274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Commit your </a:t>
              </a:r>
            </a:p>
            <a:p>
              <a:r>
                <a:rPr lang="de-DE" sz="1200" dirty="0"/>
                <a:t>Module to VSO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331227" y="1815726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</p:grpSp>
      <p:cxnSp>
        <p:nvCxnSpPr>
          <p:cNvPr id="9" name="Straight Arrow Connector 8"/>
          <p:cNvCxnSpPr>
            <a:stCxn id="8" idx="6"/>
          </p:cNvCxnSpPr>
          <p:nvPr/>
        </p:nvCxnSpPr>
        <p:spPr>
          <a:xfrm>
            <a:off x="1952522" y="3368223"/>
            <a:ext cx="886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8700" y="1103408"/>
            <a:ext cx="3970762" cy="3840162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dirty="0"/>
              <a:t>If you reached this step you can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Work in teams</a:t>
            </a:r>
          </a:p>
          <a:p>
            <a:pPr lvl="1"/>
            <a:r>
              <a:rPr lang="de-DE" dirty="0"/>
              <a:t>Compare versions in VS</a:t>
            </a:r>
          </a:p>
          <a:p>
            <a:pPr lvl="1"/>
            <a:r>
              <a:rPr lang="de-DE" dirty="0"/>
              <a:t>Work with branches</a:t>
            </a:r>
          </a:p>
          <a:p>
            <a:pPr lvl="1"/>
            <a:r>
              <a:rPr lang="de-DE" dirty="0"/>
              <a:t>Merge changes</a:t>
            </a:r>
          </a:p>
          <a:p>
            <a:pPr lvl="1"/>
            <a:r>
              <a:rPr lang="de-DE" dirty="0"/>
              <a:t>Associate changesets with work items</a:t>
            </a:r>
          </a:p>
          <a:p>
            <a:pPr lvl="1"/>
            <a:r>
              <a:rPr lang="de-DE" dirty="0"/>
              <a:t>...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6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build on VSO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63" y="1124711"/>
            <a:ext cx="5954583" cy="341425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626311" y="1739803"/>
            <a:ext cx="396524" cy="396524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5824573" y="1316946"/>
            <a:ext cx="22561" cy="422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185288" y="1879690"/>
            <a:ext cx="396524" cy="396524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cxnSp>
        <p:nvCxnSpPr>
          <p:cNvPr id="17" name="Straight Arrow Connector 16"/>
          <p:cNvCxnSpPr>
            <a:stCxn id="16" idx="7"/>
          </p:cNvCxnSpPr>
          <p:nvPr/>
        </p:nvCxnSpPr>
        <p:spPr>
          <a:xfrm flipV="1">
            <a:off x="2523742" y="1596832"/>
            <a:ext cx="256332" cy="340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334510" y="3830589"/>
            <a:ext cx="396524" cy="396524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cxnSp>
        <p:nvCxnSpPr>
          <p:cNvPr id="22" name="Straight Arrow Connector 21"/>
          <p:cNvCxnSpPr>
            <a:stCxn id="21" idx="7"/>
          </p:cNvCxnSpPr>
          <p:nvPr/>
        </p:nvCxnSpPr>
        <p:spPr>
          <a:xfrm flipV="1">
            <a:off x="3672964" y="3547731"/>
            <a:ext cx="256332" cy="340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itle 19">
            <a:extLst>
              <a:ext uri="{FF2B5EF4-FFF2-40B4-BE49-F238E27FC236}">
                <a16:creationId xmlns:a16="http://schemas.microsoft.com/office/drawing/2014/main" id="{ECBCA405-A219-4FDF-A168-6ADC369E0F65}"/>
              </a:ext>
            </a:extLst>
          </p:cNvPr>
          <p:cNvSpPr txBox="1">
            <a:spLocks/>
          </p:cNvSpPr>
          <p:nvPr/>
        </p:nvSpPr>
        <p:spPr>
          <a:xfrm>
            <a:off x="539552" y="195486"/>
            <a:ext cx="5892471" cy="388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kern="1200" dirty="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uild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C8AD0C77-2A78-41F6-8E1E-7A54AC2C9F31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802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Create your build on VSO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25427" y="1237953"/>
            <a:ext cx="2904007" cy="3539003"/>
            <a:chOff x="1165859" y="1237953"/>
            <a:chExt cx="2904007" cy="35390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859" y="1237953"/>
              <a:ext cx="2904007" cy="322080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61098" y="3652423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cxnSp>
          <p:nvCxnSpPr>
            <p:cNvPr id="15" name="Straight Arrow Connector 14"/>
            <p:cNvCxnSpPr>
              <a:stCxn id="14" idx="2"/>
            </p:cNvCxnSpPr>
            <p:nvPr/>
          </p:nvCxnSpPr>
          <p:spPr>
            <a:xfrm flipH="1">
              <a:off x="2596896" y="3850685"/>
              <a:ext cx="7642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737724" y="4380432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  <p:cxnSp>
          <p:nvCxnSpPr>
            <p:cNvPr id="17" name="Straight Arrow Connector 16"/>
            <p:cNvCxnSpPr>
              <a:stCxn id="16" idx="6"/>
            </p:cNvCxnSpPr>
            <p:nvPr/>
          </p:nvCxnSpPr>
          <p:spPr>
            <a:xfrm flipV="1">
              <a:off x="2134248" y="4280454"/>
              <a:ext cx="844749" cy="298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506044" y="970325"/>
            <a:ext cx="3141694" cy="3884960"/>
            <a:chOff x="5506044" y="970325"/>
            <a:chExt cx="3141694" cy="3884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44" y="970325"/>
              <a:ext cx="3141694" cy="3488436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430660" y="4458761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cxnSp>
          <p:nvCxnSpPr>
            <p:cNvPr id="24" name="Straight Arrow Connector 23"/>
            <p:cNvCxnSpPr>
              <a:stCxn id="23" idx="6"/>
            </p:cNvCxnSpPr>
            <p:nvPr/>
          </p:nvCxnSpPr>
          <p:spPr>
            <a:xfrm flipV="1">
              <a:off x="6827184" y="4358783"/>
              <a:ext cx="844749" cy="298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542775" y="2297996"/>
              <a:ext cx="960120" cy="1668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347864" y="1635646"/>
            <a:ext cx="220445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u="sng" dirty="0">
                <a:solidFill>
                  <a:srgbClr val="FF0000"/>
                </a:solidFill>
              </a:rPr>
              <a:t>Hosted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FF0000"/>
                </a:solidFill>
              </a:rPr>
              <a:t>Microsoft build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FF0000"/>
                </a:solidFill>
              </a:rPr>
              <a:t>Installing of 3rd party apps is „tricky“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8524" y="2622860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u="sng" dirty="0">
                <a:solidFill>
                  <a:srgbClr val="FF0000"/>
                </a:solidFill>
              </a:rPr>
              <a:t>All other (Default)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FF0000"/>
                </a:solidFill>
              </a:rPr>
              <a:t>Your own OnPremise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FF0000"/>
                </a:solidFill>
              </a:rPr>
              <a:t>Can be executed on every </a:t>
            </a:r>
            <a:br>
              <a:rPr lang="de-DE" sz="1100" dirty="0">
                <a:solidFill>
                  <a:srgbClr val="FF0000"/>
                </a:solidFill>
              </a:rPr>
            </a:br>
            <a:r>
              <a:rPr lang="de-DE" sz="1100" dirty="0">
                <a:solidFill>
                  <a:srgbClr val="FF0000"/>
                </a:solidFill>
              </a:rPr>
              <a:t>windows system (also Azure VM)</a:t>
            </a:r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F3F107A4-F2EB-46B9-8E69-5010C7F83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F012EB3-1F0D-4809-9F54-B17BD41EC888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953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9039" y="1690047"/>
            <a:ext cx="3950953" cy="2132528"/>
            <a:chOff x="3050989" y="2194872"/>
            <a:chExt cx="3950953" cy="21325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65" y="2263811"/>
              <a:ext cx="3766050" cy="206358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50989" y="2194872"/>
              <a:ext cx="3950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sz="2000" dirty="0"/>
                <a:t>You ask why you are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17465" y="3972115"/>
              <a:ext cx="3766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pPr algn="ctr"/>
              <a:r>
                <a:rPr lang="de-DE" dirty="0"/>
                <a:t>You think Powershell is easy?</a:t>
              </a:r>
            </a:p>
          </p:txBody>
        </p:sp>
      </p:grp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931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Install build agent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460222" y="915566"/>
            <a:ext cx="4960214" cy="2028125"/>
            <a:chOff x="-2210885" y="1345157"/>
            <a:chExt cx="4960214" cy="20281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0885" y="1345157"/>
              <a:ext cx="4960214" cy="2028125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888039" y="2143274"/>
              <a:ext cx="396524" cy="819381"/>
              <a:chOff x="888039" y="1969539"/>
              <a:chExt cx="396524" cy="81938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88039" y="2392396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</a:p>
            </p:txBody>
          </p:sp>
          <p:cxnSp>
            <p:nvCxnSpPr>
              <p:cNvPr id="21" name="Straight Arrow Connector 20"/>
              <p:cNvCxnSpPr>
                <a:stCxn id="18" idx="0"/>
              </p:cNvCxnSpPr>
              <p:nvPr/>
            </p:nvCxnSpPr>
            <p:spPr>
              <a:xfrm flipV="1">
                <a:off x="1086301" y="1969539"/>
                <a:ext cx="22561" cy="422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2876062" y="3113442"/>
            <a:ext cx="2582015" cy="1770461"/>
            <a:chOff x="2679684" y="3071778"/>
            <a:chExt cx="2582015" cy="17704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84" y="3071778"/>
              <a:ext cx="2582015" cy="1484219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3281131" y="4445715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  <p:cxnSp>
          <p:nvCxnSpPr>
            <p:cNvPr id="27" name="Straight Arrow Connector 26"/>
            <p:cNvCxnSpPr>
              <a:stCxn id="22" idx="7"/>
            </p:cNvCxnSpPr>
            <p:nvPr/>
          </p:nvCxnSpPr>
          <p:spPr>
            <a:xfrm flipV="1">
              <a:off x="3619585" y="4162857"/>
              <a:ext cx="256332" cy="3409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556215" y="1227779"/>
            <a:ext cx="6663448" cy="3464993"/>
            <a:chOff x="4681728" y="1230159"/>
            <a:chExt cx="6663448" cy="34649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728" y="1230159"/>
              <a:ext cx="6663448" cy="3464993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5556215" y="4001053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cxnSp>
          <p:nvCxnSpPr>
            <p:cNvPr id="29" name="Straight Arrow Connector 28"/>
            <p:cNvCxnSpPr>
              <a:stCxn id="28" idx="7"/>
            </p:cNvCxnSpPr>
            <p:nvPr/>
          </p:nvCxnSpPr>
          <p:spPr>
            <a:xfrm flipV="1">
              <a:off x="5894669" y="3718195"/>
              <a:ext cx="256332" cy="3409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Title 19">
            <a:extLst>
              <a:ext uri="{FF2B5EF4-FFF2-40B4-BE49-F238E27FC236}">
                <a16:creationId xmlns:a16="http://schemas.microsoft.com/office/drawing/2014/main" id="{2BF5CFC0-011A-4DA8-8683-C32B94E03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AE0D056-FDE4-49CE-B5DF-5F91FE1B3DF3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8724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Design your „Build architecture“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68618959"/>
              </p:ext>
            </p:extLst>
          </p:nvPr>
        </p:nvGraphicFramePr>
        <p:xfrm>
          <a:off x="476943" y="1344477"/>
          <a:ext cx="5410200" cy="3285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9">
            <a:extLst>
              <a:ext uri="{FF2B5EF4-FFF2-40B4-BE49-F238E27FC236}">
                <a16:creationId xmlns:a16="http://schemas.microsoft.com/office/drawing/2014/main" id="{232177D7-AC11-44FC-9A29-87E61828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9A15867-0043-4563-A457-5FCC36A3AF9C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86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Add manifest creation script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Download Powershell Build Evolution Package from </a:t>
            </a:r>
            <a:r>
              <a:rPr lang="de-DE" dirty="0">
                <a:hlinkClick r:id="rId2"/>
              </a:rPr>
              <a:t>crankdesk.wordpress.com</a:t>
            </a:r>
            <a:endParaRPr lang="de-DE" dirty="0"/>
          </a:p>
          <a:p>
            <a:r>
              <a:rPr lang="de-DE" dirty="0"/>
              <a:t>Import „Build-Create-Manifest.ps1“ to your project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71428" y="2044823"/>
            <a:ext cx="8341417" cy="2606060"/>
            <a:chOff x="569221" y="2044823"/>
            <a:chExt cx="8341417" cy="26060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54" y="2044823"/>
              <a:ext cx="4027784" cy="20618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21" y="2044823"/>
              <a:ext cx="3954796" cy="2061842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323879" y="4254359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</a:t>
              </a:r>
            </a:p>
          </p:txBody>
        </p:sp>
        <p:cxnSp>
          <p:nvCxnSpPr>
            <p:cNvPr id="15" name="Straight Arrow Connector 14"/>
            <p:cNvCxnSpPr>
              <a:stCxn id="14" idx="7"/>
            </p:cNvCxnSpPr>
            <p:nvPr/>
          </p:nvCxnSpPr>
          <p:spPr>
            <a:xfrm flipV="1">
              <a:off x="7662333" y="4063722"/>
              <a:ext cx="416907" cy="2487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5576524" y="2861562"/>
              <a:ext cx="960120" cy="1668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/>
            <p:cNvSpPr/>
            <p:nvPr/>
          </p:nvSpPr>
          <p:spPr>
            <a:xfrm>
              <a:off x="1033769" y="2406074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1232031" y="2802598"/>
              <a:ext cx="226851" cy="65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354303" y="2415723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cxnSp>
          <p:nvCxnSpPr>
            <p:cNvPr id="28" name="Straight Arrow Connector 27"/>
            <p:cNvCxnSpPr>
              <a:stCxn id="27" idx="5"/>
            </p:cNvCxnSpPr>
            <p:nvPr/>
          </p:nvCxnSpPr>
          <p:spPr>
            <a:xfrm>
              <a:off x="2692757" y="2754177"/>
              <a:ext cx="294283" cy="5365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Title 19">
            <a:extLst>
              <a:ext uri="{FF2B5EF4-FFF2-40B4-BE49-F238E27FC236}">
                <a16:creationId xmlns:a16="http://schemas.microsoft.com/office/drawing/2014/main" id="{3BCC4B45-9BF7-4FBA-B8D3-76FB0285F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879FE8D-4417-40C0-B56E-ED5B87DCDDF4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0816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6944" y="601207"/>
            <a:ext cx="7917548" cy="4453621"/>
            <a:chOff x="476944" y="601207"/>
            <a:chExt cx="7917548" cy="44536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44" y="601207"/>
              <a:ext cx="7917548" cy="445362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25159" y="3990010"/>
              <a:ext cx="1976269" cy="117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98678" y="390229"/>
            <a:ext cx="5753613" cy="233956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Automate manifest creation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18043" y="4056464"/>
            <a:ext cx="2069522" cy="307777"/>
            <a:chOff x="4018043" y="4056464"/>
            <a:chExt cx="2069522" cy="307777"/>
          </a:xfrm>
        </p:grpSpPr>
        <p:cxnSp>
          <p:nvCxnSpPr>
            <p:cNvPr id="50" name="Straight Arrow Connector 49"/>
            <p:cNvCxnSpPr/>
            <p:nvPr/>
          </p:nvCxnSpPr>
          <p:spPr>
            <a:xfrm flipH="1">
              <a:off x="4018043" y="4223876"/>
              <a:ext cx="371435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418357" y="4056464"/>
              <a:ext cx="1669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Build manifest file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25525" y="1123950"/>
            <a:ext cx="863600" cy="53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eform 21"/>
          <p:cNvSpPr/>
          <p:nvPr/>
        </p:nvSpPr>
        <p:spPr>
          <a:xfrm>
            <a:off x="4907280" y="1501140"/>
            <a:ext cx="1562100" cy="824439"/>
          </a:xfrm>
          <a:custGeom>
            <a:avLst/>
            <a:gdLst>
              <a:gd name="connsiteX0" fmla="*/ 1562100 w 1562100"/>
              <a:gd name="connsiteY0" fmla="*/ 0 h 824439"/>
              <a:gd name="connsiteX1" fmla="*/ 800100 w 1562100"/>
              <a:gd name="connsiteY1" fmla="*/ 708660 h 824439"/>
              <a:gd name="connsiteX2" fmla="*/ 0 w 1562100"/>
              <a:gd name="connsiteY2" fmla="*/ 815340 h 82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824439">
                <a:moveTo>
                  <a:pt x="1562100" y="0"/>
                </a:moveTo>
                <a:cubicBezTo>
                  <a:pt x="1311275" y="286385"/>
                  <a:pt x="1060450" y="572770"/>
                  <a:pt x="800100" y="708660"/>
                </a:cubicBezTo>
                <a:cubicBezTo>
                  <a:pt x="539750" y="844550"/>
                  <a:pt x="269875" y="829945"/>
                  <a:pt x="0" y="81534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36" y="1295013"/>
            <a:ext cx="3583656" cy="2636636"/>
          </a:xfrm>
          <a:prstGeom prst="rect">
            <a:avLst/>
          </a:prstGeom>
        </p:spPr>
      </p:pic>
      <p:sp>
        <p:nvSpPr>
          <p:cNvPr id="35" name="Title 19">
            <a:extLst>
              <a:ext uri="{FF2B5EF4-FFF2-40B4-BE49-F238E27FC236}">
                <a16:creationId xmlns:a16="http://schemas.microsoft.com/office/drawing/2014/main" id="{172BE794-A86C-4B9A-B268-A96DF390B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3651E9A-9991-4152-8D78-1B683B90B4F2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07256" y="977629"/>
            <a:ext cx="2042631" cy="1062983"/>
            <a:chOff x="1807256" y="977629"/>
            <a:chExt cx="2042631" cy="1062983"/>
          </a:xfrm>
        </p:grpSpPr>
        <p:sp>
          <p:nvSpPr>
            <p:cNvPr id="28" name="Left Brace 27"/>
            <p:cNvSpPr/>
            <p:nvPr/>
          </p:nvSpPr>
          <p:spPr>
            <a:xfrm flipH="1">
              <a:off x="1807256" y="977629"/>
              <a:ext cx="413004" cy="1062983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13758" y="1434549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Parameter Input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28796" y="3295076"/>
            <a:ext cx="2042631" cy="679358"/>
            <a:chOff x="1728796" y="3295076"/>
            <a:chExt cx="2042631" cy="679358"/>
          </a:xfrm>
        </p:grpSpPr>
        <p:sp>
          <p:nvSpPr>
            <p:cNvPr id="45" name="Left Brace 44"/>
            <p:cNvSpPr/>
            <p:nvPr/>
          </p:nvSpPr>
          <p:spPr>
            <a:xfrm flipH="1">
              <a:off x="1728796" y="3295076"/>
              <a:ext cx="413004" cy="66247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35298" y="3666657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Prerequisite check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98678" y="2069088"/>
            <a:ext cx="2202527" cy="307777"/>
            <a:chOff x="1398678" y="2069088"/>
            <a:chExt cx="2202527" cy="307777"/>
          </a:xfrm>
        </p:grpSpPr>
        <p:cxnSp>
          <p:nvCxnSpPr>
            <p:cNvPr id="40" name="Straight Arrow Connector 39"/>
            <p:cNvCxnSpPr/>
            <p:nvPr/>
          </p:nvCxnSpPr>
          <p:spPr>
            <a:xfrm flipH="1">
              <a:off x="1398678" y="2196273"/>
              <a:ext cx="408578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765076" y="2069088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Configure base 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4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359" y="934519"/>
            <a:ext cx="4828063" cy="4409144"/>
            <a:chOff x="292317" y="1304570"/>
            <a:chExt cx="3125109" cy="31514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7" y="1304570"/>
              <a:ext cx="3125109" cy="3151414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>
              <a:cxnSpLocks/>
              <a:stCxn id="41" idx="2"/>
            </p:cNvCxnSpPr>
            <p:nvPr/>
          </p:nvCxnSpPr>
          <p:spPr>
            <a:xfrm flipH="1">
              <a:off x="1124618" y="3303222"/>
              <a:ext cx="483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608561" y="3149889"/>
              <a:ext cx="273369" cy="306665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</p:grp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Checkin manifest file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378494" y="1304570"/>
            <a:ext cx="1938025" cy="3151414"/>
            <a:chOff x="3994633" y="1304570"/>
            <a:chExt cx="1938025" cy="31514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33" y="1304570"/>
              <a:ext cx="1883025" cy="3151414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3994633" y="3783194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cxnSp>
          <p:nvCxnSpPr>
            <p:cNvPr id="43" name="Straight Arrow Connector 42"/>
            <p:cNvCxnSpPr>
              <a:stCxn id="34" idx="6"/>
            </p:cNvCxnSpPr>
            <p:nvPr/>
          </p:nvCxnSpPr>
          <p:spPr>
            <a:xfrm>
              <a:off x="4391157" y="3981456"/>
              <a:ext cx="241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352977" y="1365889"/>
            <a:ext cx="2705580" cy="2734057"/>
            <a:chOff x="6112074" y="1383826"/>
            <a:chExt cx="2705580" cy="273405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914" y="1383826"/>
              <a:ext cx="2438740" cy="2734057"/>
            </a:xfrm>
            <a:prstGeom prst="rect">
              <a:avLst/>
            </a:prstGeom>
          </p:spPr>
        </p:pic>
        <p:sp>
          <p:nvSpPr>
            <p:cNvPr id="47" name="Oval 46"/>
            <p:cNvSpPr/>
            <p:nvPr/>
          </p:nvSpPr>
          <p:spPr>
            <a:xfrm>
              <a:off x="6112074" y="3485516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</a:p>
          </p:txBody>
        </p:sp>
        <p:cxnSp>
          <p:nvCxnSpPr>
            <p:cNvPr id="48" name="Straight Arrow Connector 47"/>
            <p:cNvCxnSpPr>
              <a:stCxn id="47" idx="6"/>
            </p:cNvCxnSpPr>
            <p:nvPr/>
          </p:nvCxnSpPr>
          <p:spPr>
            <a:xfrm>
              <a:off x="6508598" y="3683778"/>
              <a:ext cx="241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1" name="Title 19">
            <a:extLst>
              <a:ext uri="{FF2B5EF4-FFF2-40B4-BE49-F238E27FC236}">
                <a16:creationId xmlns:a16="http://schemas.microsoft.com/office/drawing/2014/main" id="{9F08AD39-498F-42D5-8E1F-267A9F555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6B0C02E-7FC2-4DF2-B06F-C62318F36C6F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6237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Install Pester on build server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68650729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735" y="1961133"/>
            <a:ext cx="4770582" cy="2179663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80260" y="950913"/>
            <a:ext cx="6830378" cy="953669"/>
          </a:xfrm>
        </p:spPr>
        <p:txBody>
          <a:bodyPr/>
          <a:lstStyle/>
          <a:p>
            <a:r>
              <a:rPr lang="de-DE" dirty="0"/>
              <a:t>Just needed on Hosted Build-Server</a:t>
            </a:r>
          </a:p>
          <a:p>
            <a:pPr lvl="1"/>
            <a:r>
              <a:rPr lang="de-DE" dirty="0"/>
              <a:t>If your own build agent is based on Windows 10 or Windows Server 2016 Pester is available per default</a:t>
            </a:r>
          </a:p>
          <a:p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2705603" y="4266248"/>
            <a:ext cx="1322910" cy="396524"/>
            <a:chOff x="2705603" y="4266248"/>
            <a:chExt cx="1322910" cy="396524"/>
          </a:xfrm>
        </p:grpSpPr>
        <p:sp>
          <p:nvSpPr>
            <p:cNvPr id="22" name="Oval 21"/>
            <p:cNvSpPr/>
            <p:nvPr/>
          </p:nvSpPr>
          <p:spPr>
            <a:xfrm>
              <a:off x="2705603" y="426624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34330" y="4279844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Commit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5363" y="4266248"/>
            <a:ext cx="2243742" cy="396524"/>
            <a:chOff x="4655363" y="4266248"/>
            <a:chExt cx="2243742" cy="396524"/>
          </a:xfrm>
        </p:grpSpPr>
        <p:sp>
          <p:nvSpPr>
            <p:cNvPr id="26" name="Oval 25"/>
            <p:cNvSpPr/>
            <p:nvPr/>
          </p:nvSpPr>
          <p:spPr>
            <a:xfrm>
              <a:off x="4655363" y="426624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44302" y="4279844"/>
              <a:ext cx="185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Add script to Git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5825" y="4284648"/>
            <a:ext cx="2182871" cy="396524"/>
            <a:chOff x="445825" y="4284648"/>
            <a:chExt cx="2182871" cy="396524"/>
          </a:xfrm>
        </p:grpSpPr>
        <p:sp>
          <p:nvSpPr>
            <p:cNvPr id="28" name="Oval 27"/>
            <p:cNvSpPr/>
            <p:nvPr/>
          </p:nvSpPr>
          <p:spPr>
            <a:xfrm>
              <a:off x="445825" y="428464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158" y="4298244"/>
              <a:ext cx="1824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Add script to VS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69312" y="4266248"/>
            <a:ext cx="1812766" cy="396524"/>
            <a:chOff x="7069312" y="4266248"/>
            <a:chExt cx="1812766" cy="396524"/>
          </a:xfrm>
        </p:grpSpPr>
        <p:sp>
          <p:nvSpPr>
            <p:cNvPr id="31" name="TextBox 30"/>
            <p:cNvSpPr txBox="1"/>
            <p:nvPr/>
          </p:nvSpPr>
          <p:spPr>
            <a:xfrm>
              <a:off x="7425141" y="4279844"/>
              <a:ext cx="1456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2D326E"/>
                  </a:solidFill>
                </a:rPr>
                <a:t>Sync to repo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7069312" y="426624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rgbClr val="2D326E"/>
                  </a:solidFill>
                </a:rPr>
                <a:t>4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94409" y="2762251"/>
            <a:ext cx="2197815" cy="381000"/>
            <a:chOff x="1807256" y="1592682"/>
            <a:chExt cx="2197815" cy="381000"/>
          </a:xfrm>
        </p:grpSpPr>
        <p:sp>
          <p:nvSpPr>
            <p:cNvPr id="34" name="Left Brace 33"/>
            <p:cNvSpPr/>
            <p:nvPr/>
          </p:nvSpPr>
          <p:spPr>
            <a:xfrm flipH="1">
              <a:off x="1807256" y="1592682"/>
              <a:ext cx="413004" cy="381000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68942" y="1629293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Download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17917" y="3143251"/>
            <a:ext cx="2197815" cy="381000"/>
            <a:chOff x="6517917" y="3143251"/>
            <a:chExt cx="2197815" cy="381000"/>
          </a:xfrm>
        </p:grpSpPr>
        <p:sp>
          <p:nvSpPr>
            <p:cNvPr id="40" name="Left Brace 39"/>
            <p:cNvSpPr/>
            <p:nvPr/>
          </p:nvSpPr>
          <p:spPr>
            <a:xfrm flipH="1">
              <a:off x="6517917" y="3143251"/>
              <a:ext cx="413004" cy="381000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79603" y="3179862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Uncompress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18704" y="3544191"/>
            <a:ext cx="2197815" cy="381000"/>
            <a:chOff x="5418704" y="3544191"/>
            <a:chExt cx="2197815" cy="381000"/>
          </a:xfrm>
        </p:grpSpPr>
        <p:sp>
          <p:nvSpPr>
            <p:cNvPr id="42" name="Left Brace 41"/>
            <p:cNvSpPr/>
            <p:nvPr/>
          </p:nvSpPr>
          <p:spPr>
            <a:xfrm flipH="1">
              <a:off x="5418704" y="3544191"/>
              <a:ext cx="413004" cy="381000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80390" y="3580802"/>
              <a:ext cx="183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Cleanup</a:t>
              </a:r>
            </a:p>
          </p:txBody>
        </p:sp>
      </p:grpSp>
      <p:sp>
        <p:nvSpPr>
          <p:cNvPr id="39" name="Title 19">
            <a:extLst>
              <a:ext uri="{FF2B5EF4-FFF2-40B4-BE49-F238E27FC236}">
                <a16:creationId xmlns:a16="http://schemas.microsoft.com/office/drawing/2014/main" id="{488A5D87-3418-4CE7-B09F-EA222E1A3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45E977C-33FE-42BC-A43F-B3EED6A435B0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160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925805" y="4395064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65" name="Oval 64"/>
          <p:cNvSpPr/>
          <p:nvPr/>
        </p:nvSpPr>
        <p:spPr>
          <a:xfrm>
            <a:off x="548049" y="4359961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726794" y="1573591"/>
            <a:ext cx="6295293" cy="3245017"/>
            <a:chOff x="2726794" y="1809811"/>
            <a:chExt cx="6295293" cy="3245017"/>
          </a:xfrm>
        </p:grpSpPr>
        <p:sp>
          <p:nvSpPr>
            <p:cNvPr id="21" name="Rectangle 20"/>
            <p:cNvSpPr/>
            <p:nvPr/>
          </p:nvSpPr>
          <p:spPr>
            <a:xfrm>
              <a:off x="6022834" y="1809811"/>
              <a:ext cx="2999253" cy="3245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6794" y="1809811"/>
              <a:ext cx="3636868" cy="3245017"/>
            </a:xfrm>
            <a:prstGeom prst="rect">
              <a:avLst/>
            </a:prstGeom>
          </p:spPr>
        </p:pic>
      </p:grp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Run your tests against your module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56501343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80260" y="950913"/>
            <a:ext cx="6830378" cy="953669"/>
          </a:xfrm>
        </p:spPr>
        <p:txBody>
          <a:bodyPr/>
          <a:lstStyle/>
          <a:p>
            <a:r>
              <a:rPr lang="de-DE" dirty="0"/>
              <a:t>Run the test and write a VSO compatible test result file (NUnitXml)</a:t>
            </a:r>
          </a:p>
          <a:p>
            <a:endParaRPr lang="de-DE" dirty="0"/>
          </a:p>
        </p:txBody>
      </p:sp>
      <p:grpSp>
        <p:nvGrpSpPr>
          <p:cNvPr id="39" name="Group 38"/>
          <p:cNvGrpSpPr/>
          <p:nvPr/>
        </p:nvGrpSpPr>
        <p:grpSpPr>
          <a:xfrm>
            <a:off x="5585783" y="2951834"/>
            <a:ext cx="1271782" cy="948647"/>
            <a:chOff x="1807256" y="982066"/>
            <a:chExt cx="1271782" cy="948647"/>
          </a:xfrm>
        </p:grpSpPr>
        <p:sp>
          <p:nvSpPr>
            <p:cNvPr id="44" name="Left Brace 43"/>
            <p:cNvSpPr/>
            <p:nvPr/>
          </p:nvSpPr>
          <p:spPr>
            <a:xfrm flipH="1">
              <a:off x="1807256" y="982066"/>
              <a:ext cx="250684" cy="948647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26200" y="1294994"/>
              <a:ext cx="1052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Init Pester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640064" y="1546668"/>
            <a:ext cx="2419844" cy="307777"/>
            <a:chOff x="3891162" y="4065989"/>
            <a:chExt cx="2419844" cy="30777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3891162" y="4187683"/>
              <a:ext cx="498318" cy="36193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313581" y="4065989"/>
              <a:ext cx="1997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Set work dir with input path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612923" y="4015573"/>
            <a:ext cx="2883252" cy="307777"/>
            <a:chOff x="3891162" y="3985878"/>
            <a:chExt cx="2883252" cy="307777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3891162" y="4175247"/>
              <a:ext cx="498318" cy="12437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318076" y="3985878"/>
              <a:ext cx="245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Import module you want to test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393349" y="4333390"/>
            <a:ext cx="2517288" cy="307777"/>
            <a:chOff x="3891162" y="4014453"/>
            <a:chExt cx="2517288" cy="307777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3891162" y="4175247"/>
              <a:ext cx="498318" cy="12437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318075" y="4014453"/>
              <a:ext cx="2090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Start test and write output file</a:t>
              </a:r>
            </a:p>
          </p:txBody>
        </p:sp>
      </p:grpSp>
      <p:sp>
        <p:nvSpPr>
          <p:cNvPr id="62" name="Oval 61"/>
          <p:cNvSpPr/>
          <p:nvPr/>
        </p:nvSpPr>
        <p:spPr>
          <a:xfrm>
            <a:off x="208393" y="4175906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8" name="Oval 67"/>
          <p:cNvSpPr/>
          <p:nvPr/>
        </p:nvSpPr>
        <p:spPr>
          <a:xfrm>
            <a:off x="127713" y="3809549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9" name="Title 19">
            <a:extLst>
              <a:ext uri="{FF2B5EF4-FFF2-40B4-BE49-F238E27FC236}">
                <a16:creationId xmlns:a16="http://schemas.microsoft.com/office/drawing/2014/main" id="{95809F83-361B-4455-A29B-BF522EF85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0D8F923-0899-44D8-BEEE-9CCBCA268DDB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591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5" grpId="0" animBg="1"/>
      <p:bldP spid="13" grpId="0" uiExpand="1" build="p"/>
      <p:bldP spid="62" grpId="0" animBg="1"/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45191" y="1516956"/>
            <a:ext cx="6268045" cy="3434768"/>
            <a:chOff x="2645191" y="1516956"/>
            <a:chExt cx="6268045" cy="3434768"/>
          </a:xfrm>
        </p:grpSpPr>
        <p:sp>
          <p:nvSpPr>
            <p:cNvPr id="21" name="Rectangle 20"/>
            <p:cNvSpPr/>
            <p:nvPr/>
          </p:nvSpPr>
          <p:spPr>
            <a:xfrm>
              <a:off x="5913983" y="1516956"/>
              <a:ext cx="2999253" cy="3434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5191" y="1516956"/>
              <a:ext cx="4204951" cy="3434768"/>
            </a:xfrm>
            <a:prstGeom prst="rect">
              <a:avLst/>
            </a:prstGeom>
          </p:spPr>
        </p:pic>
      </p:grpSp>
      <p:sp>
        <p:nvSpPr>
          <p:cNvPr id="72" name="Oval 71"/>
          <p:cNvSpPr/>
          <p:nvPr/>
        </p:nvSpPr>
        <p:spPr>
          <a:xfrm>
            <a:off x="925805" y="4395064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65" name="Oval 64"/>
          <p:cNvSpPr/>
          <p:nvPr/>
        </p:nvSpPr>
        <p:spPr>
          <a:xfrm>
            <a:off x="548049" y="4359961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Sign script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11899300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80260" y="950913"/>
            <a:ext cx="6830378" cy="953669"/>
          </a:xfrm>
        </p:spPr>
        <p:txBody>
          <a:bodyPr/>
          <a:lstStyle/>
          <a:p>
            <a:r>
              <a:rPr lang="de-DE" dirty="0"/>
              <a:t>Signing makes sure that scripts are not changed</a:t>
            </a:r>
          </a:p>
          <a:p>
            <a:endParaRPr lang="de-DE" dirty="0"/>
          </a:p>
        </p:txBody>
      </p:sp>
      <p:grpSp>
        <p:nvGrpSpPr>
          <p:cNvPr id="39" name="Group 38"/>
          <p:cNvGrpSpPr/>
          <p:nvPr/>
        </p:nvGrpSpPr>
        <p:grpSpPr>
          <a:xfrm>
            <a:off x="4246464" y="3788801"/>
            <a:ext cx="2955930" cy="322968"/>
            <a:chOff x="1807256" y="972027"/>
            <a:chExt cx="2955930" cy="322968"/>
          </a:xfrm>
        </p:grpSpPr>
        <p:sp>
          <p:nvSpPr>
            <p:cNvPr id="44" name="Left Brace 43"/>
            <p:cNvSpPr/>
            <p:nvPr/>
          </p:nvSpPr>
          <p:spPr>
            <a:xfrm flipH="1">
              <a:off x="1807256" y="982067"/>
              <a:ext cx="250684" cy="312928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57940" y="972027"/>
              <a:ext cx="2705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Define files that should be tested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84883" y="1503278"/>
            <a:ext cx="2419844" cy="307777"/>
            <a:chOff x="3891162" y="4065989"/>
            <a:chExt cx="2419844" cy="30777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3891162" y="4187683"/>
              <a:ext cx="498318" cy="36193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313581" y="4065989"/>
              <a:ext cx="1997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Set work dir with input path</a:t>
              </a:r>
            </a:p>
          </p:txBody>
        </p:sp>
      </p:grpSp>
      <p:sp>
        <p:nvSpPr>
          <p:cNvPr id="62" name="Oval 61"/>
          <p:cNvSpPr/>
          <p:nvPr/>
        </p:nvSpPr>
        <p:spPr>
          <a:xfrm>
            <a:off x="208393" y="4175906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8" name="Oval 67"/>
          <p:cNvSpPr/>
          <p:nvPr/>
        </p:nvSpPr>
        <p:spPr>
          <a:xfrm>
            <a:off x="127713" y="3809549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924460" y="4192632"/>
            <a:ext cx="3352765" cy="481612"/>
            <a:chOff x="1807256" y="982067"/>
            <a:chExt cx="3352765" cy="481612"/>
          </a:xfrm>
        </p:grpSpPr>
        <p:sp>
          <p:nvSpPr>
            <p:cNvPr id="40" name="Left Brace 39"/>
            <p:cNvSpPr/>
            <p:nvPr/>
          </p:nvSpPr>
          <p:spPr>
            <a:xfrm flipH="1">
              <a:off x="1807256" y="982067"/>
              <a:ext cx="250684" cy="481612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57940" y="1055434"/>
              <a:ext cx="3102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Import certificate from file or certificate store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443412" y="2893596"/>
            <a:ext cx="965749" cy="773366"/>
            <a:chOff x="1807256" y="982067"/>
            <a:chExt cx="965749" cy="773366"/>
          </a:xfrm>
        </p:grpSpPr>
        <p:sp>
          <p:nvSpPr>
            <p:cNvPr id="43" name="Left Brace 42"/>
            <p:cNvSpPr/>
            <p:nvPr/>
          </p:nvSpPr>
          <p:spPr>
            <a:xfrm flipH="1">
              <a:off x="1807256" y="982067"/>
              <a:ext cx="250684" cy="773366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57941" y="1209322"/>
              <a:ext cx="715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6">
                      <a:lumMod val="50000"/>
                    </a:schemeClr>
                  </a:solidFill>
                </a:rPr>
                <a:t>Sign file</a:t>
              </a:r>
            </a:p>
          </p:txBody>
        </p:sp>
      </p:grpSp>
      <p:sp>
        <p:nvSpPr>
          <p:cNvPr id="7" name="Freeform 6"/>
          <p:cNvSpPr/>
          <p:nvPr/>
        </p:nvSpPr>
        <p:spPr>
          <a:xfrm>
            <a:off x="2456873" y="3009901"/>
            <a:ext cx="353001" cy="1704974"/>
          </a:xfrm>
          <a:custGeom>
            <a:avLst/>
            <a:gdLst>
              <a:gd name="connsiteX0" fmla="*/ 762000 w 762000"/>
              <a:gd name="connsiteY0" fmla="*/ 1428750 h 1428750"/>
              <a:gd name="connsiteX1" fmla="*/ 0 w 762000"/>
              <a:gd name="connsiteY1" fmla="*/ 390525 h 1428750"/>
              <a:gd name="connsiteX2" fmla="*/ 762000 w 762000"/>
              <a:gd name="connsiteY2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1428750">
                <a:moveTo>
                  <a:pt x="762000" y="1428750"/>
                </a:moveTo>
                <a:cubicBezTo>
                  <a:pt x="381000" y="1028700"/>
                  <a:pt x="0" y="628650"/>
                  <a:pt x="0" y="390525"/>
                </a:cubicBezTo>
                <a:cubicBezTo>
                  <a:pt x="0" y="152400"/>
                  <a:pt x="381000" y="76200"/>
                  <a:pt x="762000" y="0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itle 19">
            <a:extLst>
              <a:ext uri="{FF2B5EF4-FFF2-40B4-BE49-F238E27FC236}">
                <a16:creationId xmlns:a16="http://schemas.microsoft.com/office/drawing/2014/main" id="{4473112F-E22A-41F9-ABA7-623477372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44386A8-A551-4E3E-8A0E-997B22F94E55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367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5" grpId="0" animBg="1"/>
      <p:bldP spid="13" grpId="0" uiExpand="1" build="p"/>
      <p:bldP spid="62" grpId="0" animBg="1"/>
      <p:bldP spid="68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Sign script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7662466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28" y="1647072"/>
            <a:ext cx="2734057" cy="2162477"/>
          </a:xfrm>
          <a:prstGeom prst="rect">
            <a:avLst/>
          </a:prstGeom>
        </p:spPr>
      </p:pic>
      <p:sp>
        <p:nvSpPr>
          <p:cNvPr id="15" name="Title 19">
            <a:extLst>
              <a:ext uri="{FF2B5EF4-FFF2-40B4-BE49-F238E27FC236}">
                <a16:creationId xmlns:a16="http://schemas.microsoft.com/office/drawing/2014/main" id="{250095B4-4414-4DCA-8E78-801F6DFB1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35E7A2-9FF9-4470-BB09-365E100A4813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5C07BDF-0DC6-402C-A041-7FD147CE3EE8}"/>
              </a:ext>
            </a:extLst>
          </p:cNvPr>
          <p:cNvSpPr txBox="1">
            <a:spLocks/>
          </p:cNvSpPr>
          <p:nvPr/>
        </p:nvSpPr>
        <p:spPr>
          <a:xfrm>
            <a:off x="3347864" y="940361"/>
            <a:ext cx="6103938" cy="3547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112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1600" kern="1200">
                <a:solidFill>
                  <a:srgbClr val="2D326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Char char="■"/>
              <a:defRPr sz="1600" kern="1200">
                <a:solidFill>
                  <a:srgbClr val="2D326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Char char="■"/>
              <a:defRPr sz="1600" kern="1200">
                <a:solidFill>
                  <a:srgbClr val="2D326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Char char="■"/>
              <a:defRPr sz="1600" kern="1200">
                <a:solidFill>
                  <a:srgbClr val="2D326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Char char="■"/>
              <a:defRPr sz="1600" kern="1200">
                <a:solidFill>
                  <a:srgbClr val="2D326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certificate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(inclusive private </a:t>
            </a:r>
            <a:r>
              <a:rPr lang="de-DE" dirty="0" err="1"/>
              <a:t>key</a:t>
            </a:r>
            <a:r>
              <a:rPr lang="de-DE" dirty="0"/>
              <a:t>)</a:t>
            </a:r>
          </a:p>
          <a:p>
            <a:r>
              <a:rPr lang="de-DE" dirty="0"/>
              <a:t>Remove PFX </a:t>
            </a:r>
            <a:r>
              <a:rPr lang="de-DE" dirty="0" err="1"/>
              <a:t>exclusion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gitignore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Chekin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certificate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00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- Manifest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9" y="1064657"/>
            <a:ext cx="6241593" cy="29033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89091" y="4304538"/>
            <a:ext cx="7790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2D326E"/>
                </a:solidFill>
              </a:rPr>
              <a:t>-Path "$(Build.Repository.LocalPath)\Kabompo" -BuildRevision $(Build.BuildNumber)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0225" y="1772689"/>
            <a:ext cx="2990850" cy="1994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/>
          <p:cNvSpPr/>
          <p:nvPr/>
        </p:nvSpPr>
        <p:spPr>
          <a:xfrm rot="1583212">
            <a:off x="7738738" y="2007156"/>
            <a:ext cx="729575" cy="2440129"/>
          </a:xfrm>
          <a:custGeom>
            <a:avLst/>
            <a:gdLst>
              <a:gd name="connsiteX0" fmla="*/ 0 w 706068"/>
              <a:gd name="connsiteY0" fmla="*/ 0 h 2219325"/>
              <a:gd name="connsiteX1" fmla="*/ 685800 w 706068"/>
              <a:gd name="connsiteY1" fmla="*/ 790575 h 2219325"/>
              <a:gd name="connsiteX2" fmla="*/ 457200 w 706068"/>
              <a:gd name="connsiteY2" fmla="*/ 221932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068" h="2219325">
                <a:moveTo>
                  <a:pt x="0" y="0"/>
                </a:moveTo>
                <a:cubicBezTo>
                  <a:pt x="304800" y="210344"/>
                  <a:pt x="609600" y="420688"/>
                  <a:pt x="685800" y="790575"/>
                </a:cubicBezTo>
                <a:cubicBezTo>
                  <a:pt x="762000" y="1160462"/>
                  <a:pt x="609600" y="1689893"/>
                  <a:pt x="457200" y="221932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210901198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Rectangle 56"/>
          <p:cNvSpPr/>
          <p:nvPr/>
        </p:nvSpPr>
        <p:spPr>
          <a:xfrm>
            <a:off x="2787436" y="1377646"/>
            <a:ext cx="1241423" cy="29260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le 19">
            <a:extLst>
              <a:ext uri="{FF2B5EF4-FFF2-40B4-BE49-F238E27FC236}">
                <a16:creationId xmlns:a16="http://schemas.microsoft.com/office/drawing/2014/main" id="{695C055E-0A37-4F90-BB7E-EBEDA56A3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872F526-307A-4CF7-B9FD-4763CD3F5FF0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27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598444" y="1985492"/>
            <a:ext cx="52482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Is it really simple?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Thousands lines of </a:t>
            </a:r>
            <a:r>
              <a:rPr lang="en-US" dirty="0" err="1">
                <a:solidFill>
                  <a:srgbClr val="2D326E"/>
                </a:solidFill>
              </a:rPr>
              <a:t>Powershell</a:t>
            </a:r>
            <a:r>
              <a:rPr lang="en-US" dirty="0">
                <a:solidFill>
                  <a:srgbClr val="2D326E"/>
                </a:solidFill>
              </a:rPr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Modules with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Interaction with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Different </a:t>
            </a:r>
            <a:r>
              <a:rPr lang="en-US" dirty="0" err="1">
                <a:solidFill>
                  <a:srgbClr val="2D326E"/>
                </a:solidFill>
              </a:rPr>
              <a:t>Powershell</a:t>
            </a:r>
            <a:r>
              <a:rPr lang="en-US" dirty="0">
                <a:solidFill>
                  <a:srgbClr val="2D326E"/>
                </a:solidFill>
              </a:rPr>
              <a:t>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Working with more than 1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Change in function A will cause exception in function B</a:t>
            </a:r>
            <a:endParaRPr lang="de-DE" dirty="0">
              <a:solidFill>
                <a:srgbClr val="2D326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4407" y="1707129"/>
            <a:ext cx="3018455" cy="2865049"/>
            <a:chOff x="4962053" y="1952703"/>
            <a:chExt cx="3018455" cy="28650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053" y="1952703"/>
              <a:ext cx="2971800" cy="2819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62053" y="1985492"/>
              <a:ext cx="135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dirty="0"/>
                <a:t>WHAT IS...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62053" y="4232977"/>
              <a:ext cx="30184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rPr>
                <a:t>IF THE MATRIX IS JUST</a:t>
              </a:r>
              <a:br>
                <a:rPr lang="de-DE" sz="1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rPr>
              </a:br>
              <a:r>
                <a:rPr lang="de-DE" sz="1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rPr>
                <a:t>A POWERSHELL SCRIPT?</a:t>
              </a:r>
            </a:p>
          </p:txBody>
        </p:sp>
      </p:grpSp>
      <p:sp>
        <p:nvSpPr>
          <p:cNvPr id="12" name="Title 9">
            <a:extLst>
              <a:ext uri="{FF2B5EF4-FFF2-40B4-BE49-F238E27FC236}">
                <a16:creationId xmlns:a16="http://schemas.microsoft.com/office/drawing/2014/main" id="{476DDF14-BBF5-4C45-B6B0-A3DE12DE8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0AE36E-7CCA-4AC4-AD49-B97B9D21CD55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6938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– Pester</a:t>
            </a: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788481402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612" y="1091229"/>
            <a:ext cx="7306494" cy="298321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19494" y="1998780"/>
            <a:ext cx="851460" cy="29260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685461FD-576A-4850-8EA1-E986E7092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64C263A-5AC4-4DB6-9922-7754045A264A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54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- Tests</a:t>
            </a: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1467167527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634772" y="1083609"/>
            <a:ext cx="7743201" cy="3135630"/>
            <a:chOff x="2737788" y="1558301"/>
            <a:chExt cx="7743201" cy="31356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7788" y="1558301"/>
              <a:ext cx="7743201" cy="313563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894604" y="2848430"/>
              <a:ext cx="1017267" cy="292603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itle 19">
            <a:extLst>
              <a:ext uri="{FF2B5EF4-FFF2-40B4-BE49-F238E27FC236}">
                <a16:creationId xmlns:a16="http://schemas.microsoft.com/office/drawing/2014/main" id="{B3A23853-9D22-4DAE-B698-2A59A6D49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460BE79-CCDA-407A-984F-5BF1A0E543A8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78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- Sign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2156841890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953" y="2090057"/>
            <a:ext cx="6547883" cy="18977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71992" y="3634060"/>
            <a:ext cx="2067488" cy="17182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tangle 23"/>
          <p:cNvSpPr/>
          <p:nvPr/>
        </p:nvSpPr>
        <p:spPr>
          <a:xfrm>
            <a:off x="8376782" y="3627584"/>
            <a:ext cx="330121" cy="18477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1775138" y="4175065"/>
            <a:ext cx="5028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2D326E"/>
                </a:solidFill>
              </a:rPr>
              <a:t>Update: You can also sign your scripts during release. </a:t>
            </a:r>
          </a:p>
          <a:p>
            <a:r>
              <a:rPr lang="de-DE" sz="1600" dirty="0">
                <a:solidFill>
                  <a:srgbClr val="2D326E"/>
                </a:solidFill>
              </a:rPr>
              <a:t>             Release variables can be encrypted there.</a:t>
            </a:r>
          </a:p>
        </p:txBody>
      </p:sp>
      <p:sp>
        <p:nvSpPr>
          <p:cNvPr id="13" name="Title 19">
            <a:extLst>
              <a:ext uri="{FF2B5EF4-FFF2-40B4-BE49-F238E27FC236}">
                <a16:creationId xmlns:a16="http://schemas.microsoft.com/office/drawing/2014/main" id="{E31BAB5F-5360-4E96-AE56-581FB523C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E152F14D-D634-48CB-BFB8-96A564C60BF3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08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- Sign</a:t>
            </a: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289977937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676089" y="1086789"/>
            <a:ext cx="7759005" cy="3234821"/>
            <a:chOff x="2332499" y="1627951"/>
            <a:chExt cx="7759005" cy="323482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2499" y="1627951"/>
              <a:ext cx="7759005" cy="32348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448000" y="3275137"/>
              <a:ext cx="851460" cy="292603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itle 19">
            <a:extLst>
              <a:ext uri="{FF2B5EF4-FFF2-40B4-BE49-F238E27FC236}">
                <a16:creationId xmlns:a16="http://schemas.microsoft.com/office/drawing/2014/main" id="{4478B06C-644C-4220-A3B3-BB4D138216DA}"/>
              </a:ext>
            </a:extLst>
          </p:cNvPr>
          <p:cNvSpPr txBox="1">
            <a:spLocks/>
          </p:cNvSpPr>
          <p:nvPr/>
        </p:nvSpPr>
        <p:spPr>
          <a:xfrm>
            <a:off x="539552" y="195486"/>
            <a:ext cx="5892471" cy="388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kern="1200" dirty="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uild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45C624A-0668-4491-B622-92A1C111E194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545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– Publish tests</a:t>
            </a: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1289142788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643792" y="1092496"/>
            <a:ext cx="6784467" cy="3297511"/>
            <a:chOff x="2533790" y="1092496"/>
            <a:chExt cx="6784467" cy="32975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0000">
              <a:off x="2533790" y="1092496"/>
              <a:ext cx="6784467" cy="329751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706527" y="3055182"/>
              <a:ext cx="1837971" cy="292603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itle 19">
            <a:extLst>
              <a:ext uri="{FF2B5EF4-FFF2-40B4-BE49-F238E27FC236}">
                <a16:creationId xmlns:a16="http://schemas.microsoft.com/office/drawing/2014/main" id="{13CE032C-1F6F-4C54-BC74-D7B5F2FB8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41B985-DED7-41DC-94B8-EAD2AE995945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70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– Delete build files</a:t>
            </a: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08351499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267866" y="1252948"/>
            <a:ext cx="3769920" cy="3776133"/>
            <a:chOff x="5295900" y="1329039"/>
            <a:chExt cx="3769920" cy="37761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5900" y="1329039"/>
              <a:ext cx="3769920" cy="32437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 rot="653165">
              <a:off x="5476572" y="4442854"/>
              <a:ext cx="172942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rgbClr val="2D326E"/>
                  </a:solidFill>
                </a:rPr>
                <a:t>Build-Create-Manifest.ps1</a:t>
              </a:r>
            </a:p>
            <a:p>
              <a:r>
                <a:rPr lang="de-DE" sz="1200" dirty="0">
                  <a:solidFill>
                    <a:srgbClr val="2D326E"/>
                  </a:solidFill>
                </a:rPr>
                <a:t>Build-Install-Pester.ps1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02635" y="2349396"/>
              <a:ext cx="990644" cy="292603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tangle 4"/>
            <p:cNvSpPr/>
            <p:nvPr/>
          </p:nvSpPr>
          <p:spPr>
            <a:xfrm rot="648879">
              <a:off x="7034413" y="4458841"/>
              <a:ext cx="156971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rgbClr val="2D326E"/>
                  </a:solidFill>
                </a:rPr>
                <a:t>Build-Run-Tests.ps1</a:t>
              </a:r>
            </a:p>
            <a:p>
              <a:r>
                <a:rPr lang="de-DE" sz="1200" dirty="0">
                  <a:solidFill>
                    <a:srgbClr val="2D326E"/>
                  </a:solidFill>
                </a:rPr>
                <a:t>Build-Sign-Scripts.ps1</a:t>
              </a:r>
            </a:p>
          </p:txBody>
        </p:sp>
        <p:sp>
          <p:nvSpPr>
            <p:cNvPr id="15" name="Freeform 14"/>
            <p:cNvSpPr/>
            <p:nvPr/>
          </p:nvSpPr>
          <p:spPr>
            <a:xfrm rot="2154357">
              <a:off x="7695164" y="2631255"/>
              <a:ext cx="598114" cy="1959051"/>
            </a:xfrm>
            <a:custGeom>
              <a:avLst/>
              <a:gdLst>
                <a:gd name="connsiteX0" fmla="*/ 0 w 706068"/>
                <a:gd name="connsiteY0" fmla="*/ 0 h 2219325"/>
                <a:gd name="connsiteX1" fmla="*/ 685800 w 706068"/>
                <a:gd name="connsiteY1" fmla="*/ 790575 h 2219325"/>
                <a:gd name="connsiteX2" fmla="*/ 457200 w 706068"/>
                <a:gd name="connsiteY2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068" h="2219325">
                  <a:moveTo>
                    <a:pt x="0" y="0"/>
                  </a:moveTo>
                  <a:cubicBezTo>
                    <a:pt x="304800" y="210344"/>
                    <a:pt x="609600" y="420688"/>
                    <a:pt x="685800" y="790575"/>
                  </a:cubicBezTo>
                  <a:cubicBezTo>
                    <a:pt x="762000" y="1160462"/>
                    <a:pt x="609600" y="1689893"/>
                    <a:pt x="457200" y="2219325"/>
                  </a:cubicBezTo>
                </a:path>
              </a:pathLst>
            </a:custGeom>
            <a:noFill/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9300" y="1011818"/>
            <a:ext cx="3132465" cy="2735334"/>
            <a:chOff x="2659838" y="1333081"/>
            <a:chExt cx="3132465" cy="27353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9838" y="1333081"/>
              <a:ext cx="3132465" cy="273533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824368" y="3393525"/>
              <a:ext cx="956081" cy="5076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itle 19">
            <a:extLst>
              <a:ext uri="{FF2B5EF4-FFF2-40B4-BE49-F238E27FC236}">
                <a16:creationId xmlns:a16="http://schemas.microsoft.com/office/drawing/2014/main" id="{CBAB1D1F-E2B9-4EE5-A3DD-114FF6C50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09210FA-7A2B-4440-BC20-0364BEE3FCDB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015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Lets configure VSO - Artifacts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889082748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4396740" y="4135281"/>
            <a:ext cx="3059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2D326E"/>
                </a:solidFill>
              </a:rPr>
              <a:t>Everything you want to publish with the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2D326E"/>
                </a:solidFill>
              </a:rPr>
              <a:t>Everything you need for release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171" y="1071287"/>
            <a:ext cx="4038858" cy="2890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77514" y="1488923"/>
            <a:ext cx="1195637" cy="3492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 14"/>
          <p:cNvSpPr/>
          <p:nvPr/>
        </p:nvSpPr>
        <p:spPr>
          <a:xfrm rot="2154357">
            <a:off x="6359709" y="2357639"/>
            <a:ext cx="2379927" cy="1877787"/>
          </a:xfrm>
          <a:custGeom>
            <a:avLst/>
            <a:gdLst>
              <a:gd name="connsiteX0" fmla="*/ 0 w 706068"/>
              <a:gd name="connsiteY0" fmla="*/ 0 h 2219325"/>
              <a:gd name="connsiteX1" fmla="*/ 685800 w 706068"/>
              <a:gd name="connsiteY1" fmla="*/ 790575 h 2219325"/>
              <a:gd name="connsiteX2" fmla="*/ 457200 w 706068"/>
              <a:gd name="connsiteY2" fmla="*/ 221932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068" h="2219325">
                <a:moveTo>
                  <a:pt x="0" y="0"/>
                </a:moveTo>
                <a:cubicBezTo>
                  <a:pt x="304800" y="210344"/>
                  <a:pt x="609600" y="420688"/>
                  <a:pt x="685800" y="790575"/>
                </a:cubicBezTo>
                <a:cubicBezTo>
                  <a:pt x="762000" y="1160462"/>
                  <a:pt x="609600" y="1689893"/>
                  <a:pt x="457200" y="221932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/>
          <p:cNvSpPr/>
          <p:nvPr/>
        </p:nvSpPr>
        <p:spPr>
          <a:xfrm>
            <a:off x="3780712" y="3629542"/>
            <a:ext cx="1513183" cy="3268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le 19">
            <a:extLst>
              <a:ext uri="{FF2B5EF4-FFF2-40B4-BE49-F238E27FC236}">
                <a16:creationId xmlns:a16="http://schemas.microsoft.com/office/drawing/2014/main" id="{77943BDC-7A51-4AEF-B8DC-694C0F358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6EC0BFB-D672-4289-8634-993034B21782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8408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Run the build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705552852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594" y="1734079"/>
            <a:ext cx="5467376" cy="10870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722096" y="1778430"/>
            <a:ext cx="737153" cy="2056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2471" y="1076116"/>
            <a:ext cx="3639058" cy="299126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669099" y="3041232"/>
            <a:ext cx="737153" cy="2056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/>
          <p:cNvSpPr/>
          <p:nvPr/>
        </p:nvSpPr>
        <p:spPr>
          <a:xfrm>
            <a:off x="5406252" y="2070100"/>
            <a:ext cx="1477148" cy="1113578"/>
          </a:xfrm>
          <a:custGeom>
            <a:avLst/>
            <a:gdLst>
              <a:gd name="connsiteX0" fmla="*/ 1562100 w 1562100"/>
              <a:gd name="connsiteY0" fmla="*/ 0 h 1117600"/>
              <a:gd name="connsiteX1" fmla="*/ 1028700 w 1562100"/>
              <a:gd name="connsiteY1" fmla="*/ 850900 h 1117600"/>
              <a:gd name="connsiteX2" fmla="*/ 0 w 1562100"/>
              <a:gd name="connsiteY2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1117600">
                <a:moveTo>
                  <a:pt x="1562100" y="0"/>
                </a:moveTo>
                <a:cubicBezTo>
                  <a:pt x="1425575" y="332316"/>
                  <a:pt x="1289050" y="664633"/>
                  <a:pt x="1028700" y="850900"/>
                </a:cubicBezTo>
                <a:cubicBezTo>
                  <a:pt x="768350" y="1037167"/>
                  <a:pt x="384175" y="1077383"/>
                  <a:pt x="0" y="111760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le 19">
            <a:extLst>
              <a:ext uri="{FF2B5EF4-FFF2-40B4-BE49-F238E27FC236}">
                <a16:creationId xmlns:a16="http://schemas.microsoft.com/office/drawing/2014/main" id="{D9DDC69D-1294-4483-862B-712AF3FC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CBE253A-F164-4E40-AE7D-05027C0B07EE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759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810" y="639605"/>
            <a:ext cx="4423389" cy="4200735"/>
          </a:xfrm>
          <a:prstGeom prst="rect">
            <a:avLst/>
          </a:prstGeom>
        </p:spPr>
      </p:pic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Run the build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184760078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itle 19">
            <a:extLst>
              <a:ext uri="{FF2B5EF4-FFF2-40B4-BE49-F238E27FC236}">
                <a16:creationId xmlns:a16="http://schemas.microsoft.com/office/drawing/2014/main" id="{5FB9F132-3A02-47DB-A3C3-1D8BF2E0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EDDBA17-A203-49E5-9787-5B4AADCC78DE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1541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76" y="744823"/>
            <a:ext cx="4860559" cy="3155638"/>
          </a:xfrm>
          <a:prstGeom prst="rect">
            <a:avLst/>
          </a:prstGeom>
        </p:spPr>
      </p:pic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Download artifacts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96405012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420" y="2754441"/>
            <a:ext cx="4439259" cy="20651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34104" y="1507141"/>
            <a:ext cx="1358092" cy="2402089"/>
            <a:chOff x="4425488" y="1453631"/>
            <a:chExt cx="1358092" cy="2402089"/>
          </a:xfrm>
        </p:grpSpPr>
        <p:sp>
          <p:nvSpPr>
            <p:cNvPr id="5" name="Rectangle 4"/>
            <p:cNvSpPr/>
            <p:nvPr/>
          </p:nvSpPr>
          <p:spPr>
            <a:xfrm>
              <a:off x="4425488" y="1453631"/>
              <a:ext cx="313992" cy="14887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eform 5"/>
            <p:cNvSpPr/>
            <p:nvPr/>
          </p:nvSpPr>
          <p:spPr>
            <a:xfrm>
              <a:off x="4495800" y="1596201"/>
              <a:ext cx="1287780" cy="2259519"/>
            </a:xfrm>
            <a:custGeom>
              <a:avLst/>
              <a:gdLst>
                <a:gd name="connsiteX0" fmla="*/ 0 w 1287780"/>
                <a:gd name="connsiteY0" fmla="*/ 0 h 2247900"/>
                <a:gd name="connsiteX1" fmla="*/ 205740 w 1287780"/>
                <a:gd name="connsiteY1" fmla="*/ 922020 h 2247900"/>
                <a:gd name="connsiteX2" fmla="*/ 1158240 w 1287780"/>
                <a:gd name="connsiteY2" fmla="*/ 2110740 h 2247900"/>
                <a:gd name="connsiteX3" fmla="*/ 1158240 w 1287780"/>
                <a:gd name="connsiteY3" fmla="*/ 2110740 h 2247900"/>
                <a:gd name="connsiteX4" fmla="*/ 1287780 w 1287780"/>
                <a:gd name="connsiteY4" fmla="*/ 22479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780" h="2247900">
                  <a:moveTo>
                    <a:pt x="0" y="0"/>
                  </a:moveTo>
                  <a:cubicBezTo>
                    <a:pt x="6350" y="285115"/>
                    <a:pt x="12700" y="570230"/>
                    <a:pt x="205740" y="922020"/>
                  </a:cubicBezTo>
                  <a:cubicBezTo>
                    <a:pt x="398780" y="1273810"/>
                    <a:pt x="1158240" y="2110740"/>
                    <a:pt x="1158240" y="2110740"/>
                  </a:cubicBezTo>
                  <a:lnTo>
                    <a:pt x="1158240" y="2110740"/>
                  </a:lnTo>
                  <a:lnTo>
                    <a:pt x="1287780" y="2247900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Title 19">
            <a:extLst>
              <a:ext uri="{FF2B5EF4-FFF2-40B4-BE49-F238E27FC236}">
                <a16:creationId xmlns:a16="http://schemas.microsoft.com/office/drawing/2014/main" id="{D42C01AA-9DA4-4F24-A338-E67892C7D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C163D35-4380-4DBF-8E8E-56FBB832D0A2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279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1163005" y="1566145"/>
            <a:ext cx="57003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a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Powershell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(Script, Module) Project you need…</a:t>
            </a: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Automated versioning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Control over your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Running regular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26E"/>
                </a:solidFill>
              </a:rPr>
              <a:t>Possibly publishing </a:t>
            </a:r>
            <a:r>
              <a:rPr lang="en-US" dirty="0">
                <a:solidFill>
                  <a:schemeClr val="bg1"/>
                </a:solidFill>
              </a:rPr>
              <a:t>tools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39084" y="2330656"/>
            <a:ext cx="3200907" cy="2375758"/>
            <a:chOff x="4897880" y="2488412"/>
            <a:chExt cx="3200907" cy="23757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8" t="13495" r="21800" b="13373"/>
            <a:stretch/>
          </p:blipFill>
          <p:spPr>
            <a:xfrm>
              <a:off x="4951220" y="2554263"/>
              <a:ext cx="3094227" cy="23088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97880" y="2488412"/>
              <a:ext cx="1841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dirty="0"/>
                <a:t>We need Guns.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81320" y="4525616"/>
              <a:ext cx="151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dirty="0"/>
                <a:t>Lot of guns!</a:t>
              </a:r>
            </a:p>
          </p:txBody>
        </p:sp>
      </p:grpSp>
      <p:sp>
        <p:nvSpPr>
          <p:cNvPr id="12" name="Title 9">
            <a:extLst>
              <a:ext uri="{FF2B5EF4-FFF2-40B4-BE49-F238E27FC236}">
                <a16:creationId xmlns:a16="http://schemas.microsoft.com/office/drawing/2014/main" id="{A5D90AB7-849F-4124-A417-0106B4E63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03AA4-2AE8-4B79-9D7D-5E2BB9356D77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048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At least, change one little thing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624455020"/>
              </p:ext>
            </p:extLst>
          </p:nvPr>
        </p:nvGraphicFramePr>
        <p:xfrm>
          <a:off x="-589857" y="1333081"/>
          <a:ext cx="3957897" cy="236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594" y="1337161"/>
            <a:ext cx="4105848" cy="28864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46028" y="2256687"/>
            <a:ext cx="1743472" cy="31228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le 19">
            <a:extLst>
              <a:ext uri="{FF2B5EF4-FFF2-40B4-BE49-F238E27FC236}">
                <a16:creationId xmlns:a16="http://schemas.microsoft.com/office/drawing/2014/main" id="{846385A4-1955-4AEF-80D2-286D5A05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59BA410-8F86-4772-96DB-CD9AB6B6A60F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874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You mastered it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69850" y="4947106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Twitter: @davidkoenig09 | Skype: kingdave2nd</a:t>
            </a:r>
            <a:r>
              <a:rPr lang="de-DE" sz="800" baseline="0" dirty="0">
                <a:solidFill>
                  <a:schemeClr val="bg2">
                    <a:lumMod val="90000"/>
                  </a:schemeClr>
                </a:solidFill>
              </a:rPr>
              <a:t> | Mail: david.koenig@matrix42.com | Blog: https://crankdesk.wordpress.com</a:t>
            </a:r>
            <a:endParaRPr lang="de-DE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37435" y="1192765"/>
            <a:ext cx="4176106" cy="3160486"/>
            <a:chOff x="2651427" y="1179311"/>
            <a:chExt cx="4176106" cy="31604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261" y="1179311"/>
              <a:ext cx="4022437" cy="31604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2651427" y="3517379"/>
              <a:ext cx="4176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pPr algn="ctr"/>
              <a:r>
                <a:rPr lang="de-DE" sz="2000" dirty="0"/>
                <a:t>Powershell lifecycle </a:t>
              </a:r>
            </a:p>
            <a:p>
              <a:pPr algn="ctr"/>
              <a:r>
                <a:rPr lang="de-DE" sz="2000" dirty="0"/>
                <a:t>is yours</a:t>
              </a:r>
            </a:p>
          </p:txBody>
        </p:sp>
      </p:grpSp>
      <p:sp>
        <p:nvSpPr>
          <p:cNvPr id="24" name="Title 19">
            <a:extLst>
              <a:ext uri="{FF2B5EF4-FFF2-40B4-BE49-F238E27FC236}">
                <a16:creationId xmlns:a16="http://schemas.microsoft.com/office/drawing/2014/main" id="{7B1C9A50-A7B3-48B8-A890-31B8C44EA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5486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uild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FECD0EF-88B4-4986-9541-27A72E18D291}"/>
              </a:ext>
            </a:extLst>
          </p:cNvPr>
          <p:cNvSpPr/>
          <p:nvPr/>
        </p:nvSpPr>
        <p:spPr>
          <a:xfrm>
            <a:off x="268126" y="197386"/>
            <a:ext cx="415442" cy="35814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52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05" y="238700"/>
            <a:ext cx="5478330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elease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Why Release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Release should be done by dedicated people</a:t>
            </a:r>
          </a:p>
          <a:p>
            <a:pPr lvl="1"/>
            <a:r>
              <a:rPr lang="de-DE" dirty="0"/>
              <a:t>Product Manager, Release Manager, Application Owner</a:t>
            </a:r>
          </a:p>
          <a:p>
            <a:pPr lvl="1"/>
            <a:endParaRPr lang="de-DE" dirty="0"/>
          </a:p>
          <a:p>
            <a:r>
              <a:rPr lang="de-DE" dirty="0"/>
              <a:t>A release should create reproducable results</a:t>
            </a:r>
          </a:p>
          <a:p>
            <a:endParaRPr lang="de-DE" dirty="0"/>
          </a:p>
          <a:p>
            <a:r>
              <a:rPr lang="de-DE" dirty="0"/>
              <a:t>A release could deploy a solution to several environments</a:t>
            </a:r>
          </a:p>
        </p:txBody>
      </p:sp>
      <p:sp>
        <p:nvSpPr>
          <p:cNvPr id="8" name="8-Point Star 7"/>
          <p:cNvSpPr/>
          <p:nvPr/>
        </p:nvSpPr>
        <p:spPr>
          <a:xfrm>
            <a:off x="168655" y="175200"/>
            <a:ext cx="442905" cy="442905"/>
          </a:xfrm>
          <a:prstGeom prst="star8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074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Releasemanagement in VSO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2" y="1787128"/>
            <a:ext cx="8709678" cy="27067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69256" y="2607812"/>
            <a:ext cx="959644" cy="6052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468304" y="2507220"/>
            <a:ext cx="1106495" cy="21058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75228" y="1206500"/>
            <a:ext cx="151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2D326E"/>
                </a:solidFill>
              </a:rPr>
              <a:t>Releases definitions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9078" y="979100"/>
            <a:ext cx="1105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2D326E"/>
                </a:solidFill>
              </a:rPr>
              <a:t>Environments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4178" y="1383099"/>
            <a:ext cx="402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2D326E"/>
                </a:solidFill>
              </a:rPr>
              <a:t>The tasks that should be executed for every environment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23356" y="2607812"/>
            <a:ext cx="2496343" cy="4909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 16"/>
          <p:cNvSpPr/>
          <p:nvPr/>
        </p:nvSpPr>
        <p:spPr>
          <a:xfrm>
            <a:off x="2425700" y="1244600"/>
            <a:ext cx="225118" cy="1346200"/>
          </a:xfrm>
          <a:custGeom>
            <a:avLst/>
            <a:gdLst>
              <a:gd name="connsiteX0" fmla="*/ 0 w 225118"/>
              <a:gd name="connsiteY0" fmla="*/ 1346200 h 1346200"/>
              <a:gd name="connsiteX1" fmla="*/ 215900 w 225118"/>
              <a:gd name="connsiteY1" fmla="*/ 533400 h 1346200"/>
              <a:gd name="connsiteX2" fmla="*/ 165100 w 225118"/>
              <a:gd name="connsiteY2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8" h="1346200">
                <a:moveTo>
                  <a:pt x="0" y="1346200"/>
                </a:moveTo>
                <a:cubicBezTo>
                  <a:pt x="94191" y="1051983"/>
                  <a:pt x="188383" y="757767"/>
                  <a:pt x="215900" y="533400"/>
                </a:cubicBezTo>
                <a:cubicBezTo>
                  <a:pt x="243417" y="309033"/>
                  <a:pt x="204258" y="154516"/>
                  <a:pt x="16510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eform 17"/>
          <p:cNvSpPr/>
          <p:nvPr/>
        </p:nvSpPr>
        <p:spPr>
          <a:xfrm>
            <a:off x="1215718" y="1459062"/>
            <a:ext cx="453538" cy="1041635"/>
          </a:xfrm>
          <a:custGeom>
            <a:avLst/>
            <a:gdLst>
              <a:gd name="connsiteX0" fmla="*/ 0 w 225118"/>
              <a:gd name="connsiteY0" fmla="*/ 1346200 h 1346200"/>
              <a:gd name="connsiteX1" fmla="*/ 215900 w 225118"/>
              <a:gd name="connsiteY1" fmla="*/ 533400 h 1346200"/>
              <a:gd name="connsiteX2" fmla="*/ 165100 w 225118"/>
              <a:gd name="connsiteY2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8" h="1346200">
                <a:moveTo>
                  <a:pt x="0" y="1346200"/>
                </a:moveTo>
                <a:cubicBezTo>
                  <a:pt x="94191" y="1051983"/>
                  <a:pt x="188383" y="757767"/>
                  <a:pt x="215900" y="533400"/>
                </a:cubicBezTo>
                <a:cubicBezTo>
                  <a:pt x="243417" y="309033"/>
                  <a:pt x="204258" y="154516"/>
                  <a:pt x="16510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eform 18"/>
          <p:cNvSpPr/>
          <p:nvPr/>
        </p:nvSpPr>
        <p:spPr>
          <a:xfrm flipH="1">
            <a:off x="4216400" y="1626105"/>
            <a:ext cx="94302" cy="981707"/>
          </a:xfrm>
          <a:custGeom>
            <a:avLst/>
            <a:gdLst>
              <a:gd name="connsiteX0" fmla="*/ 0 w 225118"/>
              <a:gd name="connsiteY0" fmla="*/ 1346200 h 1346200"/>
              <a:gd name="connsiteX1" fmla="*/ 215900 w 225118"/>
              <a:gd name="connsiteY1" fmla="*/ 533400 h 1346200"/>
              <a:gd name="connsiteX2" fmla="*/ 165100 w 225118"/>
              <a:gd name="connsiteY2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8" h="1346200">
                <a:moveTo>
                  <a:pt x="0" y="1346200"/>
                </a:moveTo>
                <a:cubicBezTo>
                  <a:pt x="94191" y="1051983"/>
                  <a:pt x="188383" y="757767"/>
                  <a:pt x="215900" y="533400"/>
                </a:cubicBezTo>
                <a:cubicBezTo>
                  <a:pt x="243417" y="309033"/>
                  <a:pt x="204258" y="154516"/>
                  <a:pt x="16510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/>
          <p:cNvSpPr/>
          <p:nvPr/>
        </p:nvSpPr>
        <p:spPr>
          <a:xfrm>
            <a:off x="925805" y="4395064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Oval 20"/>
          <p:cNvSpPr/>
          <p:nvPr/>
        </p:nvSpPr>
        <p:spPr>
          <a:xfrm>
            <a:off x="548049" y="4359961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208393" y="4175906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127713" y="3809549"/>
            <a:ext cx="396524" cy="39652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DF22FE-3536-4253-8938-B9C09933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05" y="238700"/>
            <a:ext cx="5478330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elease</a:t>
            </a:r>
          </a:p>
        </p:txBody>
      </p:sp>
      <p:sp>
        <p:nvSpPr>
          <p:cNvPr id="25" name="8-Point Star 7">
            <a:extLst>
              <a:ext uri="{FF2B5EF4-FFF2-40B4-BE49-F238E27FC236}">
                <a16:creationId xmlns:a16="http://schemas.microsoft.com/office/drawing/2014/main" id="{A1899F93-4B5A-4DB3-93F0-E16241406F33}"/>
              </a:ext>
            </a:extLst>
          </p:cNvPr>
          <p:cNvSpPr/>
          <p:nvPr/>
        </p:nvSpPr>
        <p:spPr>
          <a:xfrm>
            <a:off x="168655" y="175200"/>
            <a:ext cx="442905" cy="442905"/>
          </a:xfrm>
          <a:prstGeom prst="star8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907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Possible targets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948840" y="1381432"/>
            <a:ext cx="1454141" cy="1454141"/>
            <a:chOff x="4790211" y="1285351"/>
            <a:chExt cx="1454141" cy="1454141"/>
          </a:xfrm>
        </p:grpSpPr>
        <p:sp>
          <p:nvSpPr>
            <p:cNvPr id="26" name="Oval 25"/>
            <p:cNvSpPr/>
            <p:nvPr/>
          </p:nvSpPr>
          <p:spPr>
            <a:xfrm>
              <a:off x="4790211" y="1285351"/>
              <a:ext cx="1454141" cy="14541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410" y="1382712"/>
              <a:ext cx="1144325" cy="114432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87400" y="1381431"/>
            <a:ext cx="1454141" cy="1454141"/>
            <a:chOff x="901700" y="2292349"/>
            <a:chExt cx="1454141" cy="1454141"/>
          </a:xfrm>
        </p:grpSpPr>
        <p:sp>
          <p:nvSpPr>
            <p:cNvPr id="21" name="Oval 20"/>
            <p:cNvSpPr/>
            <p:nvPr/>
          </p:nvSpPr>
          <p:spPr>
            <a:xfrm>
              <a:off x="901700" y="2292349"/>
              <a:ext cx="1454141" cy="14541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35" y="2504025"/>
              <a:ext cx="1128659" cy="995876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331170" y="3019419"/>
            <a:ext cx="1524000" cy="1454141"/>
            <a:chOff x="1920726" y="1115509"/>
            <a:chExt cx="1524000" cy="1454141"/>
          </a:xfrm>
        </p:grpSpPr>
        <p:sp>
          <p:nvSpPr>
            <p:cNvPr id="22" name="Oval 21"/>
            <p:cNvSpPr/>
            <p:nvPr/>
          </p:nvSpPr>
          <p:spPr>
            <a:xfrm>
              <a:off x="1969824" y="1115509"/>
              <a:ext cx="1454141" cy="14541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726" y="1285351"/>
              <a:ext cx="1524000" cy="11430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921220" y="1381430"/>
            <a:ext cx="1454141" cy="1454141"/>
            <a:chOff x="7035520" y="1223179"/>
            <a:chExt cx="1454141" cy="1454141"/>
          </a:xfrm>
        </p:grpSpPr>
        <p:sp>
          <p:nvSpPr>
            <p:cNvPr id="24" name="Oval 23"/>
            <p:cNvSpPr/>
            <p:nvPr/>
          </p:nvSpPr>
          <p:spPr>
            <a:xfrm>
              <a:off x="7035520" y="1223179"/>
              <a:ext cx="1454141" cy="1454141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374" y="1505229"/>
              <a:ext cx="889618" cy="885574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290728" y="3033690"/>
            <a:ext cx="1959346" cy="1454141"/>
            <a:chOff x="3898837" y="3276609"/>
            <a:chExt cx="1959346" cy="1454141"/>
          </a:xfrm>
        </p:grpSpPr>
        <p:sp>
          <p:nvSpPr>
            <p:cNvPr id="25" name="Oval 24"/>
            <p:cNvSpPr/>
            <p:nvPr/>
          </p:nvSpPr>
          <p:spPr>
            <a:xfrm>
              <a:off x="4151440" y="3276609"/>
              <a:ext cx="1454141" cy="145414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837" y="3609300"/>
              <a:ext cx="1959346" cy="708699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E4E82A1-8EAE-4ABD-A0F5-87851B14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05" y="238700"/>
            <a:ext cx="5478330" cy="388834"/>
          </a:xfrm>
        </p:spPr>
        <p:txBody>
          <a:bodyPr>
            <a:normAutofit fontScale="90000"/>
          </a:bodyPr>
          <a:lstStyle/>
          <a:p>
            <a:r>
              <a:rPr lang="de-DE" dirty="0"/>
              <a:t>elease</a:t>
            </a:r>
          </a:p>
        </p:txBody>
      </p:sp>
      <p:sp>
        <p:nvSpPr>
          <p:cNvPr id="32" name="8-Point Star 7">
            <a:extLst>
              <a:ext uri="{FF2B5EF4-FFF2-40B4-BE49-F238E27FC236}">
                <a16:creationId xmlns:a16="http://schemas.microsoft.com/office/drawing/2014/main" id="{600C2FE9-5C34-413B-84EB-8AA5B3ED2859}"/>
              </a:ext>
            </a:extLst>
          </p:cNvPr>
          <p:cNvSpPr/>
          <p:nvPr/>
        </p:nvSpPr>
        <p:spPr>
          <a:xfrm>
            <a:off x="168655" y="175200"/>
            <a:ext cx="442905" cy="442905"/>
          </a:xfrm>
          <a:prstGeom prst="star8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277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Sponsors!</a:t>
            </a:r>
            <a:endParaRPr lang="de-AT" dirty="0"/>
          </a:p>
        </p:txBody>
      </p:sp>
      <p:pic>
        <p:nvPicPr>
          <p:cNvPr id="1026" name="Picture 2" descr="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18" y="3058800"/>
            <a:ext cx="2016224" cy="4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" y="1097483"/>
            <a:ext cx="2504269" cy="6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78" y="1339430"/>
            <a:ext cx="1116982" cy="111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26" y="1351441"/>
            <a:ext cx="1800200" cy="9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51441"/>
            <a:ext cx="1952750" cy="12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2172237"/>
            <a:ext cx="2530996" cy="4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3005029"/>
            <a:ext cx="2808312" cy="7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85" y="4384924"/>
            <a:ext cx="1389936" cy="26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30" y="3777483"/>
            <a:ext cx="911542" cy="36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il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68" y="4331883"/>
            <a:ext cx="1646246" cy="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317" y="4369225"/>
            <a:ext cx="875395" cy="2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l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9" y="4371031"/>
            <a:ext cx="1099817" cy="3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7D60C5F-092C-4BC9-A8C2-DF1A475E4F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501" y="3005029"/>
            <a:ext cx="2915816" cy="728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7744A5-1BE4-4631-9E4D-4B66335FD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6398" y="4355899"/>
            <a:ext cx="1460473" cy="3594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BED420-8204-4D74-B6B4-9E10D2B034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1768" y="3849060"/>
            <a:ext cx="1646246" cy="3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Sync VSO/VS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a GIT / TFVC based Repository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16" y="1667279"/>
            <a:ext cx="2776390" cy="2744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5380506" y="950913"/>
            <a:ext cx="3681486" cy="2772965"/>
            <a:chOff x="5315181" y="950913"/>
            <a:chExt cx="3746811" cy="2182815"/>
          </a:xfrm>
        </p:grpSpPr>
        <p:sp>
          <p:nvSpPr>
            <p:cNvPr id="5" name="Cloud Callout 4"/>
            <p:cNvSpPr/>
            <p:nvPr/>
          </p:nvSpPr>
          <p:spPr>
            <a:xfrm>
              <a:off x="5315181" y="1188255"/>
              <a:ext cx="3746811" cy="1945473"/>
            </a:xfrm>
            <a:prstGeom prst="cloudCallo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0" bIns="0" rtlCol="0" anchor="t"/>
            <a:lstStyle/>
            <a:p>
              <a:r>
                <a:rPr lang="de-DE" sz="1400" b="1" dirty="0"/>
                <a:t>Why GIT</a:t>
              </a:r>
            </a:p>
            <a:p>
              <a:pPr marL="285750" indent="-285750">
                <a:buFontTx/>
                <a:buChar char="-"/>
              </a:pPr>
              <a:r>
                <a:rPr lang="de-DE" sz="1400" dirty="0"/>
                <a:t>Checkin of files in Offline Mode</a:t>
              </a:r>
            </a:p>
            <a:p>
              <a:pPr marL="285750" indent="-285750">
                <a:buFontTx/>
                <a:buChar char="-"/>
              </a:pPr>
              <a:r>
                <a:rPr lang="de-DE" sz="1400" dirty="0"/>
                <a:t>A Gatekeeper can acknowledge code before checkin</a:t>
              </a:r>
            </a:p>
            <a:p>
              <a:pPr marL="285750" indent="-285750">
                <a:buFontTx/>
                <a:buChar char="-"/>
              </a:pPr>
              <a:r>
                <a:rPr lang="de-DE" sz="1400" dirty="0"/>
                <a:t>Git</a:t>
              </a:r>
              <a:r>
                <a:rPr lang="de-DE" sz="1400" b="1" u="sng" dirty="0"/>
                <a:t>hub</a:t>
              </a:r>
              <a:r>
                <a:rPr lang="de-DE" sz="1400" dirty="0"/>
                <a:t> let you design open source projects</a:t>
              </a:r>
            </a:p>
            <a:p>
              <a:pPr marL="285750" indent="-285750">
                <a:buFontTx/>
                <a:buChar char="-"/>
              </a:pPr>
              <a:endParaRPr lang="de-DE" sz="1400" dirty="0"/>
            </a:p>
            <a:p>
              <a:pPr marL="285750" indent="-285750">
                <a:buFontTx/>
                <a:buChar char="-"/>
              </a:pPr>
              <a:endParaRPr lang="de-DE" sz="14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524" y="950913"/>
              <a:ext cx="970110" cy="97011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55256" y="1598220"/>
            <a:ext cx="2384856" cy="1998525"/>
            <a:chOff x="352425" y="2134484"/>
            <a:chExt cx="2384856" cy="19985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27"/>
            <a:stretch/>
          </p:blipFill>
          <p:spPr>
            <a:xfrm>
              <a:off x="352425" y="2134484"/>
              <a:ext cx="2383691" cy="19985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4136" y="3856010"/>
              <a:ext cx="2353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sz="1200" dirty="0"/>
                <a:t>Knock, Knock, Developer!</a:t>
              </a:r>
            </a:p>
          </p:txBody>
        </p:sp>
      </p:grpSp>
      <p:sp>
        <p:nvSpPr>
          <p:cNvPr id="17" name="Title 9">
            <a:extLst>
              <a:ext uri="{FF2B5EF4-FFF2-40B4-BE49-F238E27FC236}">
                <a16:creationId xmlns:a16="http://schemas.microsoft.com/office/drawing/2014/main" id="{20342B46-3247-4ACF-BA42-16F773935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3A2F42-25F8-4781-BB4D-5402F9164FB8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2993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72" y="1072425"/>
            <a:ext cx="5974870" cy="3541686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756D43E4-BB17-4780-A90B-CB63B741E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FCD11-62A6-4395-AC8B-03B35399B08A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720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001018" y="2615369"/>
            <a:ext cx="2966992" cy="1935366"/>
            <a:chOff x="6051680" y="1430506"/>
            <a:chExt cx="2966992" cy="19353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9" t="12917" r="29016" b="12917"/>
            <a:stretch/>
          </p:blipFill>
          <p:spPr>
            <a:xfrm>
              <a:off x="6051680" y="1430506"/>
              <a:ext cx="2812697" cy="192932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137407" y="3088873"/>
              <a:ext cx="288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sz="1200" dirty="0"/>
                <a:t>We‘ll see us on the other side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62077" y="2266981"/>
            <a:ext cx="3567673" cy="2760103"/>
            <a:chOff x="5162597" y="2042342"/>
            <a:chExt cx="3961086" cy="28738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97" y="2042342"/>
              <a:ext cx="3961086" cy="2873854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164422" y="3079204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V="1">
              <a:off x="6560946" y="2944277"/>
              <a:ext cx="633098" cy="2907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784860" y="1631672"/>
            <a:ext cx="6149340" cy="2086312"/>
          </a:xfrm>
          <a:custGeom>
            <a:avLst/>
            <a:gdLst>
              <a:gd name="connsiteX0" fmla="*/ 0 w 6149340"/>
              <a:gd name="connsiteY0" fmla="*/ 494308 h 2086312"/>
              <a:gd name="connsiteX1" fmla="*/ 1082040 w 6149340"/>
              <a:gd name="connsiteY1" fmla="*/ 2025928 h 2086312"/>
              <a:gd name="connsiteX2" fmla="*/ 3154680 w 6149340"/>
              <a:gd name="connsiteY2" fmla="*/ 1606828 h 2086312"/>
              <a:gd name="connsiteX3" fmla="*/ 4549140 w 6149340"/>
              <a:gd name="connsiteY3" fmla="*/ 21868 h 2086312"/>
              <a:gd name="connsiteX4" fmla="*/ 6149340 w 6149340"/>
              <a:gd name="connsiteY4" fmla="*/ 829588 h 208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9340" h="2086312">
                <a:moveTo>
                  <a:pt x="0" y="494308"/>
                </a:moveTo>
                <a:cubicBezTo>
                  <a:pt x="278130" y="1167408"/>
                  <a:pt x="556260" y="1840508"/>
                  <a:pt x="1082040" y="2025928"/>
                </a:cubicBezTo>
                <a:cubicBezTo>
                  <a:pt x="1607820" y="2211348"/>
                  <a:pt x="2576830" y="1940838"/>
                  <a:pt x="3154680" y="1606828"/>
                </a:cubicBezTo>
                <a:cubicBezTo>
                  <a:pt x="3732530" y="1272818"/>
                  <a:pt x="4050030" y="151408"/>
                  <a:pt x="4549140" y="21868"/>
                </a:cubicBezTo>
                <a:cubicBezTo>
                  <a:pt x="5048250" y="-107672"/>
                  <a:pt x="5598795" y="360958"/>
                  <a:pt x="6149340" y="829588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Connect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Connect to your VSO Online Repository</a:t>
            </a:r>
          </a:p>
          <a:p>
            <a:pPr lvl="1"/>
            <a:endParaRPr lang="de-DE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81421" y="1596354"/>
            <a:ext cx="3458020" cy="997077"/>
            <a:chOff x="-381421" y="1596354"/>
            <a:chExt cx="3458020" cy="9970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421" y="1596354"/>
              <a:ext cx="3458020" cy="891975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688177" y="2196907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072055" y="2042342"/>
              <a:ext cx="711025" cy="2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92761" y="2870994"/>
            <a:ext cx="2438740" cy="1656845"/>
            <a:chOff x="413627" y="3032022"/>
            <a:chExt cx="2438740" cy="16568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27" y="3032022"/>
              <a:ext cx="2438740" cy="1238423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463116" y="4292343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 flipV="1">
              <a:off x="828100" y="4200739"/>
              <a:ext cx="341770" cy="2052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646106" y="2583081"/>
            <a:ext cx="2971605" cy="2158574"/>
            <a:chOff x="2661701" y="2179604"/>
            <a:chExt cx="2971605" cy="21585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701" y="2179604"/>
              <a:ext cx="2971605" cy="215857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953634" y="2800958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V="1">
              <a:off x="4285087" y="2539104"/>
              <a:ext cx="185630" cy="2618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735027" y="1318455"/>
            <a:ext cx="2383575" cy="1570869"/>
            <a:chOff x="4106135" y="952256"/>
            <a:chExt cx="2383575" cy="15708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135" y="952256"/>
              <a:ext cx="2383575" cy="157086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340404" y="1501385"/>
              <a:ext cx="396524" cy="396524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</a:p>
          </p:txBody>
        </p: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 flipV="1">
              <a:off x="4706336" y="1347084"/>
              <a:ext cx="132554" cy="2373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Title 9">
            <a:extLst>
              <a:ext uri="{FF2B5EF4-FFF2-40B4-BE49-F238E27FC236}">
                <a16:creationId xmlns:a16="http://schemas.microsoft.com/office/drawing/2014/main" id="{468DE315-D7BD-4BEE-A718-85BFBD828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DE6120-8FC2-40A0-85F9-48A1DF583949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3483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66603" y="2488329"/>
            <a:ext cx="2942276" cy="2223034"/>
            <a:chOff x="1828800" y="1781992"/>
            <a:chExt cx="2942276" cy="222303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81992"/>
              <a:ext cx="2942276" cy="220670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843155" y="3635694"/>
              <a:ext cx="288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de-DE" sz="1800" dirty="0"/>
                <a:t>You are looking good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Clone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2055" y="950913"/>
            <a:ext cx="7838583" cy="3840162"/>
          </a:xfrm>
        </p:spPr>
        <p:txBody>
          <a:bodyPr/>
          <a:lstStyle/>
          <a:p>
            <a:r>
              <a:rPr lang="de-DE" dirty="0"/>
              <a:t>Clone the repository to a local folder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24" name="Group 23"/>
          <p:cNvGrpSpPr/>
          <p:nvPr/>
        </p:nvGrpSpPr>
        <p:grpSpPr>
          <a:xfrm>
            <a:off x="688177" y="1933176"/>
            <a:ext cx="2388422" cy="2857899"/>
            <a:chOff x="688177" y="1933176"/>
            <a:chExt cx="2388422" cy="28578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43" y="1933176"/>
              <a:ext cx="2372056" cy="2857899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88177" y="2861492"/>
              <a:ext cx="1094903" cy="551089"/>
              <a:chOff x="688177" y="2861492"/>
              <a:chExt cx="1094903" cy="551089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8177" y="3016057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072055" y="2861492"/>
                <a:ext cx="711025" cy="290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/>
          <p:cNvGrpSpPr/>
          <p:nvPr/>
        </p:nvGrpSpPr>
        <p:grpSpPr>
          <a:xfrm>
            <a:off x="2515274" y="2474005"/>
            <a:ext cx="3138160" cy="2237358"/>
            <a:chOff x="2515274" y="2474005"/>
            <a:chExt cx="3138160" cy="22373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641" y="2474005"/>
              <a:ext cx="2457793" cy="197195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691737" y="4223241"/>
              <a:ext cx="838347" cy="488122"/>
              <a:chOff x="3536904" y="3758830"/>
              <a:chExt cx="838347" cy="488122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536904" y="3850428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3</a:t>
                </a:r>
              </a:p>
            </p:txBody>
          </p:sp>
          <p:cxnSp>
            <p:nvCxnSpPr>
              <p:cNvPr id="13" name="Straight Arrow Connector 12"/>
              <p:cNvCxnSpPr>
                <a:cxnSpLocks/>
              </p:cNvCxnSpPr>
              <p:nvPr/>
            </p:nvCxnSpPr>
            <p:spPr>
              <a:xfrm flipV="1">
                <a:off x="3920782" y="3758830"/>
                <a:ext cx="454469" cy="2278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515274" y="3671459"/>
              <a:ext cx="887944" cy="396524"/>
              <a:chOff x="3360441" y="3207048"/>
              <a:chExt cx="887944" cy="39652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360441" y="3207048"/>
                <a:ext cx="396524" cy="396524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cxnSp>
            <p:nvCxnSpPr>
              <p:cNvPr id="15" name="Straight Arrow Connector 14"/>
              <p:cNvCxnSpPr>
                <a:cxnSpLocks/>
                <a:stCxn id="14" idx="7"/>
              </p:cNvCxnSpPr>
              <p:nvPr/>
            </p:nvCxnSpPr>
            <p:spPr>
              <a:xfrm flipV="1">
                <a:off x="3698895" y="3261942"/>
                <a:ext cx="549490" cy="3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cxnSpLocks/>
                <a:stCxn id="14" idx="5"/>
              </p:cNvCxnSpPr>
              <p:nvPr/>
            </p:nvCxnSpPr>
            <p:spPr>
              <a:xfrm flipV="1">
                <a:off x="3698895" y="3521421"/>
                <a:ext cx="549490" cy="24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itle 9">
            <a:extLst>
              <a:ext uri="{FF2B5EF4-FFF2-40B4-BE49-F238E27FC236}">
                <a16:creationId xmlns:a16="http://schemas.microsoft.com/office/drawing/2014/main" id="{91D77C2A-CBD2-4CFE-86A1-512CD78D6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49" y="238700"/>
            <a:ext cx="5892471" cy="388834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2D326E"/>
                </a:solidFill>
              </a:rPr>
              <a:t>isual Studio for Powershell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C1F84-B070-4218-A620-41DDD3FF703D}"/>
              </a:ext>
            </a:extLst>
          </p:cNvPr>
          <p:cNvSpPr/>
          <p:nvPr/>
        </p:nvSpPr>
        <p:spPr>
          <a:xfrm>
            <a:off x="204706" y="241281"/>
            <a:ext cx="352856" cy="35285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5374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">
  <a:themeElements>
    <a:clrScheme name="Benutzerdefiniert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2FE6FF"/>
      </a:hlink>
      <a:folHlink>
        <a:srgbClr val="35A8CB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BB20146-5ADC-4701-A441-998FA436772A}" vid="{D9246F2C-F8D2-4A74-B5B2-2E1E421C4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Experts Live</Template>
  <TotalTime>49</TotalTime>
  <Words>1985</Words>
  <Application>Microsoft Office PowerPoint</Application>
  <PresentationFormat>On-screen Show (16:9)</PresentationFormat>
  <Paragraphs>546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Arial Narrow</vt:lpstr>
      <vt:lpstr>Calibri</vt:lpstr>
      <vt:lpstr>Courier New</vt:lpstr>
      <vt:lpstr>Lucida Grande</vt:lpstr>
      <vt:lpstr>Segoe</vt:lpstr>
      <vt:lpstr>Segoe Light</vt:lpstr>
      <vt:lpstr>Segoe UI</vt:lpstr>
      <vt:lpstr>Segoe UI Historic</vt:lpstr>
      <vt:lpstr>Segoe UI Light</vt:lpstr>
      <vt:lpstr>Master</vt:lpstr>
      <vt:lpstr>CI/CD with Powershell </vt:lpstr>
      <vt:lpstr>The evolution of Powershell development</vt:lpstr>
      <vt:lpstr>isual Studio for Powershell</vt:lpstr>
      <vt:lpstr>isual Studio for Powershell</vt:lpstr>
      <vt:lpstr>isual Studio for Powershell</vt:lpstr>
      <vt:lpstr>isual Studio for Powershell</vt:lpstr>
      <vt:lpstr>isual Studio for Powershell</vt:lpstr>
      <vt:lpstr>isual Studio for Powershell</vt:lpstr>
      <vt:lpstr>isual Studio for Powershell</vt:lpstr>
      <vt:lpstr>odule creation</vt:lpstr>
      <vt:lpstr>odule creation</vt:lpstr>
      <vt:lpstr>odule creation</vt:lpstr>
      <vt:lpstr>odule creation</vt:lpstr>
      <vt:lpstr>odule creation</vt:lpstr>
      <vt:lpstr>odule creation</vt:lpstr>
      <vt:lpstr>estautomation</vt:lpstr>
      <vt:lpstr>estautomation</vt:lpstr>
      <vt:lpstr>estautomation</vt:lpstr>
      <vt:lpstr>PowerPoint Presentation</vt:lpstr>
      <vt:lpstr>estautomation</vt:lpstr>
      <vt:lpstr>PowerPoint Presentation</vt:lpstr>
      <vt:lpstr>PowerPoint Presentation</vt:lpstr>
      <vt:lpstr>estautomation</vt:lpstr>
      <vt:lpstr>estautomation</vt:lpstr>
      <vt:lpstr>estautomation</vt:lpstr>
      <vt:lpstr>estautomation</vt:lpstr>
      <vt:lpstr>uild</vt:lpstr>
      <vt:lpstr>PowerPoint Presentation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PowerPoint Presentation</vt:lpstr>
      <vt:lpstr>uild</vt:lpstr>
      <vt:lpstr>uild</vt:lpstr>
      <vt:lpstr>uild</vt:lpstr>
      <vt:lpstr>uild</vt:lpstr>
      <vt:lpstr>uild</vt:lpstr>
      <vt:lpstr>uild</vt:lpstr>
      <vt:lpstr>uild</vt:lpstr>
      <vt:lpstr>uild</vt:lpstr>
      <vt:lpstr>elease</vt:lpstr>
      <vt:lpstr>elease</vt:lpstr>
      <vt:lpstr>elease</vt:lpstr>
      <vt:lpstr>Thanks to our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Patrick Wahlmüller</dc:creator>
  <cp:lastModifiedBy>David Koenig</cp:lastModifiedBy>
  <cp:revision>9</cp:revision>
  <dcterms:created xsi:type="dcterms:W3CDTF">2017-06-26T15:34:29Z</dcterms:created>
  <dcterms:modified xsi:type="dcterms:W3CDTF">2017-11-07T06:12:13Z</dcterms:modified>
</cp:coreProperties>
</file>